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4"/>
  </p:sldMasterIdLst>
  <p:notesMasterIdLst>
    <p:notesMasterId r:id="rId18"/>
  </p:notesMasterIdLst>
  <p:sldIdLst>
    <p:sldId id="256" r:id="rId5"/>
    <p:sldId id="257" r:id="rId6"/>
    <p:sldId id="264" r:id="rId7"/>
    <p:sldId id="258" r:id="rId8"/>
    <p:sldId id="263" r:id="rId9"/>
    <p:sldId id="261" r:id="rId10"/>
    <p:sldId id="265" r:id="rId11"/>
    <p:sldId id="260" r:id="rId12"/>
    <p:sldId id="266" r:id="rId13"/>
    <p:sldId id="259" r:id="rId14"/>
    <p:sldId id="268" r:id="rId15"/>
    <p:sldId id="269" r:id="rId16"/>
    <p:sldId id="26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D40130-0212-4D51-9260-2BD3539424EF}" v="113" dt="2021-11-19T07:53:49.896"/>
    <p1510:client id="{2A509986-8C1A-498C-9795-D8B2E684E589}" v="10" dt="2021-11-19T08:58:47.290"/>
    <p1510:client id="{2C8127DC-B37D-4E91-80DE-CED8A5580375}" v="2" dt="2021-11-19T07:54:28.529"/>
    <p1510:client id="{4FF7729D-8301-4DF0-9553-A4B386973429}" v="168" dt="2021-11-18T10:51:40.878"/>
    <p1510:client id="{584DE159-5CCB-4ADC-A2D5-3AB6CA332DA6}" v="4" dt="2021-11-19T08:58:14.983"/>
    <p1510:client id="{678BA267-295A-408E-87C7-660C7CB2108D}" v="538" dt="2021-11-18T09:56:32.495"/>
    <p1510:client id="{72326513-1603-439A-A212-AE1FAED40894}" v="3" dt="2021-11-19T08:32:03.676"/>
    <p1510:client id="{83C33DCE-CA09-4703-9E2F-DE001410755D}" v="6" dt="2021-11-18T20:20:55.246"/>
    <p1510:client id="{8995E735-F1F8-41D9-8DA2-BEE1C3F6595E}" v="8" dt="2021-11-19T09:23:36.175"/>
    <p1510:client id="{8E9970DA-C3A6-428D-B2E3-35C6A6FAB0AC}" v="1036" dt="2021-11-18T15:18:14.894"/>
    <p1510:client id="{C83FE2F6-0847-4727-9D09-D4578DB4460B}" v="23" dt="2021-11-19T09:18:42.858"/>
    <p1510:client id="{DCBA691D-E610-4378-91BD-81A6EB975566}" vWet="2" dt="2021-11-19T08:03:39.975"/>
    <p1510:client id="{E3508666-E11E-4F52-AD99-29B676FB7964}" v="396" dt="2021-11-19T09:24:52.468"/>
    <p1510:client id="{E9363886-BEE4-42E1-8ADF-6A47F193EFD7}" v="142" dt="2021-11-19T09:14:23.204"/>
    <p1510:client id="{F1A57FAA-6A38-4C6E-BD82-D7F63A11E274}" v="28" dt="2021-11-19T08:10:21.118"/>
    <p1510:client id="{F29B5069-4D8C-4819-8394-87727EE78732}" v="35" dt="2021-11-18T20:29:42.704"/>
    <p1510:client id="{F79DEF48-9026-467A-8916-8993EA28CF5E}" v="9" dt="2021-11-19T08:24:40.761"/>
    <p1510:client id="{F964F6B7-1827-4588-8D30-92045559CEC1}" v="1738" dt="2021-11-18T12:25:22.755"/>
    <p1510:client id="{FB7BFC20-C975-4324-9344-E6805EAAFEFC}" v="6" dt="2021-11-19T08:36:14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73A4DE-8F76-42FD-B2F4-2B28BA5FFA0C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97F4CA9-2A4D-48F4-B7B9-62920107D025}">
      <dgm:prSet phldrT="[Text]" phldr="0"/>
      <dgm:spPr/>
      <dgm:t>
        <a:bodyPr/>
        <a:lstStyle/>
        <a:p>
          <a:r>
            <a:rPr lang="en-US">
              <a:latin typeface="Neue Haas Grotesk Text Pro"/>
            </a:rPr>
            <a:t>spelling.py</a:t>
          </a:r>
          <a:endParaRPr lang="en-US"/>
        </a:p>
      </dgm:t>
    </dgm:pt>
    <dgm:pt modelId="{73A2415C-AF60-48C2-944D-CBC7B15AB3EB}" type="parTrans" cxnId="{EC2B36C8-8BC7-46F1-A92D-04F38730AB3A}">
      <dgm:prSet/>
      <dgm:spPr/>
      <dgm:t>
        <a:bodyPr/>
        <a:lstStyle/>
        <a:p>
          <a:endParaRPr lang="en-US"/>
        </a:p>
      </dgm:t>
    </dgm:pt>
    <dgm:pt modelId="{32D544AB-B534-43ED-A9CE-E6BBABFA0EAD}" type="sibTrans" cxnId="{EC2B36C8-8BC7-46F1-A92D-04F38730AB3A}">
      <dgm:prSet/>
      <dgm:spPr/>
      <dgm:t>
        <a:bodyPr/>
        <a:lstStyle/>
        <a:p>
          <a:endParaRPr lang="en-US"/>
        </a:p>
      </dgm:t>
    </dgm:pt>
    <dgm:pt modelId="{21DB7C18-415A-46B8-8F4A-F123A18A6796}">
      <dgm:prSet phldr="0"/>
      <dgm:spPr/>
      <dgm:t>
        <a:bodyPr/>
        <a:lstStyle/>
        <a:p>
          <a:r>
            <a:rPr lang="en-US">
              <a:latin typeface="Neue Haas Grotesk Text Pro"/>
            </a:rPr>
            <a:t>Diffusion</a:t>
          </a:r>
        </a:p>
      </dgm:t>
    </dgm:pt>
    <dgm:pt modelId="{4B56D37C-CE11-4CCF-BCD0-4CD2F8B59426}" type="parTrans" cxnId="{652F70C7-C2FB-4D73-ADA4-0150EF612AA0}">
      <dgm:prSet/>
      <dgm:spPr/>
      <dgm:t>
        <a:bodyPr/>
        <a:lstStyle/>
        <a:p>
          <a:endParaRPr lang="en-US"/>
        </a:p>
      </dgm:t>
    </dgm:pt>
    <dgm:pt modelId="{4C5D1620-F2F3-4308-9951-6567000D758F}" type="sibTrans" cxnId="{652F70C7-C2FB-4D73-ADA4-0150EF612AA0}">
      <dgm:prSet/>
      <dgm:spPr/>
    </dgm:pt>
    <dgm:pt modelId="{6C14DC00-A1B1-49B0-AD28-03511617CBB3}">
      <dgm:prSet phldr="0"/>
      <dgm:spPr/>
      <dgm:t>
        <a:bodyPr/>
        <a:lstStyle/>
        <a:p>
          <a:r>
            <a:rPr lang="en-US">
              <a:latin typeface="Neue Haas Grotesk Text Pro"/>
            </a:rPr>
            <a:t>diffusion.py</a:t>
          </a:r>
        </a:p>
      </dgm:t>
    </dgm:pt>
    <dgm:pt modelId="{D043EF79-FDDB-4BEA-910C-38DBFE413CC9}" type="parTrans" cxnId="{F8E6FCCE-618D-41E7-B414-0DF669F67412}">
      <dgm:prSet/>
      <dgm:spPr/>
      <dgm:t>
        <a:bodyPr/>
        <a:lstStyle/>
        <a:p>
          <a:endParaRPr lang="en-US"/>
        </a:p>
      </dgm:t>
    </dgm:pt>
    <dgm:pt modelId="{4E1FA8B8-E401-40FB-B29E-D7F9C585BE88}" type="sibTrans" cxnId="{F8E6FCCE-618D-41E7-B414-0DF669F67412}">
      <dgm:prSet/>
      <dgm:spPr/>
    </dgm:pt>
    <dgm:pt modelId="{2F844361-24AE-406D-9D28-3F2AE8CFB6EB}">
      <dgm:prSet phldr="0"/>
      <dgm:spPr/>
      <dgm:t>
        <a:bodyPr/>
        <a:lstStyle/>
        <a:p>
          <a:pPr rtl="0"/>
          <a:r>
            <a:rPr lang="en-US">
              <a:latin typeface="Neue Haas Grotesk Text Pro"/>
            </a:rPr>
            <a:t>Orthographe</a:t>
          </a:r>
        </a:p>
      </dgm:t>
    </dgm:pt>
    <dgm:pt modelId="{30410328-D100-4239-B6ED-7557599DA5F1}" type="parTrans" cxnId="{9E17DC96-ACF0-4AA5-BFB2-FC2723A278C5}">
      <dgm:prSet/>
      <dgm:spPr/>
      <dgm:t>
        <a:bodyPr/>
        <a:lstStyle/>
        <a:p>
          <a:endParaRPr lang="en-US"/>
        </a:p>
      </dgm:t>
    </dgm:pt>
    <dgm:pt modelId="{BF01C812-373F-48FA-A806-240153F138B6}" type="sibTrans" cxnId="{9E17DC96-ACF0-4AA5-BFB2-FC2723A278C5}">
      <dgm:prSet/>
      <dgm:spPr/>
    </dgm:pt>
    <dgm:pt modelId="{A589C37F-1C12-413E-BE26-3DAED6E9EF81}">
      <dgm:prSet phldr="0"/>
      <dgm:spPr/>
      <dgm:t>
        <a:bodyPr/>
        <a:lstStyle/>
        <a:p>
          <a:pPr rtl="0"/>
          <a:r>
            <a:rPr lang="en-US">
              <a:latin typeface="Neue Haas Grotesk Text Pro"/>
            </a:rPr>
            <a:t>Violence</a:t>
          </a:r>
        </a:p>
      </dgm:t>
    </dgm:pt>
    <dgm:pt modelId="{C590EA3C-11E3-4E83-92D1-F9363784B89F}" type="parTrans" cxnId="{7069F213-F8EF-4C42-960F-7873240596EA}">
      <dgm:prSet/>
      <dgm:spPr/>
      <dgm:t>
        <a:bodyPr/>
        <a:lstStyle/>
        <a:p>
          <a:endParaRPr lang="en-US"/>
        </a:p>
      </dgm:t>
    </dgm:pt>
    <dgm:pt modelId="{DEA4604D-99AD-481D-A28E-934A5463F9B6}" type="sibTrans" cxnId="{7069F213-F8EF-4C42-960F-7873240596EA}">
      <dgm:prSet/>
      <dgm:spPr/>
    </dgm:pt>
    <dgm:pt modelId="{89730F0A-E6CD-44AB-82B9-EE9BE59085C1}">
      <dgm:prSet phldr="0"/>
      <dgm:spPr/>
      <dgm:t>
        <a:bodyPr/>
        <a:lstStyle/>
        <a:p>
          <a:r>
            <a:rPr lang="en-US">
              <a:latin typeface="Neue Haas Grotesk Text Pro"/>
            </a:rPr>
            <a:t>toxic_classifier.pkl</a:t>
          </a:r>
        </a:p>
      </dgm:t>
    </dgm:pt>
    <dgm:pt modelId="{1E809084-5635-4CAA-854A-E68137E3DBAE}" type="parTrans" cxnId="{EDB86231-901D-44EB-A934-F63255E5DA85}">
      <dgm:prSet/>
      <dgm:spPr/>
      <dgm:t>
        <a:bodyPr/>
        <a:lstStyle/>
        <a:p>
          <a:endParaRPr lang="en-US"/>
        </a:p>
      </dgm:t>
    </dgm:pt>
    <dgm:pt modelId="{FB5DDB13-5D79-42E3-860D-811462EC3744}" type="sibTrans" cxnId="{EDB86231-901D-44EB-A934-F63255E5DA85}">
      <dgm:prSet/>
      <dgm:spPr/>
    </dgm:pt>
    <dgm:pt modelId="{5F093BA6-ABCE-404E-9639-0FBB30989758}">
      <dgm:prSet phldr="0"/>
      <dgm:spPr/>
      <dgm:t>
        <a:bodyPr/>
        <a:lstStyle/>
        <a:p>
          <a:pPr rtl="0"/>
          <a:r>
            <a:rPr lang="en-US">
              <a:latin typeface="Neue Haas Grotesk Text Pro"/>
            </a:rPr>
            <a:t>classify.py</a:t>
          </a:r>
        </a:p>
      </dgm:t>
    </dgm:pt>
    <dgm:pt modelId="{C5038CDB-7730-44A9-8335-9D876EAEDE9B}" type="parTrans" cxnId="{1D35D3F6-D48C-4E2A-AE36-F8142B6EEA77}">
      <dgm:prSet/>
      <dgm:spPr/>
      <dgm:t>
        <a:bodyPr/>
        <a:lstStyle/>
        <a:p>
          <a:endParaRPr lang="en-US"/>
        </a:p>
      </dgm:t>
    </dgm:pt>
    <dgm:pt modelId="{9EEA2E92-F5F3-4E7E-B820-79F78A173ECB}" type="sibTrans" cxnId="{1D35D3F6-D48C-4E2A-AE36-F8142B6EEA77}">
      <dgm:prSet/>
      <dgm:spPr/>
    </dgm:pt>
    <dgm:pt modelId="{D8E5D1E6-7A24-419B-BA6E-BA6D630029B8}">
      <dgm:prSet phldr="0"/>
      <dgm:spPr/>
      <dgm:t>
        <a:bodyPr/>
        <a:lstStyle/>
        <a:p>
          <a:r>
            <a:rPr lang="en-US">
              <a:latin typeface="Neue Haas Grotesk Text Pro"/>
            </a:rPr>
            <a:t>violence.py</a:t>
          </a:r>
        </a:p>
      </dgm:t>
    </dgm:pt>
    <dgm:pt modelId="{E228C8D3-9AB5-46C4-A050-15A1B6F2C005}" type="parTrans" cxnId="{A3882EE0-E81F-4F73-9537-97FFA23C017C}">
      <dgm:prSet/>
      <dgm:spPr/>
      <dgm:t>
        <a:bodyPr/>
        <a:lstStyle/>
        <a:p>
          <a:endParaRPr lang="en-US"/>
        </a:p>
      </dgm:t>
    </dgm:pt>
    <dgm:pt modelId="{9E4F2B8D-3B5B-447A-9790-E0DE03EC3A49}" type="sibTrans" cxnId="{A3882EE0-E81F-4F73-9537-97FFA23C017C}">
      <dgm:prSet/>
      <dgm:spPr/>
    </dgm:pt>
    <dgm:pt modelId="{6EF6ABD3-5E1B-4EB3-9213-8FE44A236E37}">
      <dgm:prSet phldr="0"/>
      <dgm:spPr/>
      <dgm:t>
        <a:bodyPr/>
        <a:lstStyle/>
        <a:p>
          <a:pPr rtl="0"/>
          <a:r>
            <a:rPr lang="en-US">
              <a:latin typeface="Neue Haas Grotesk Text Pro"/>
            </a:rPr>
            <a:t>Train.csv</a:t>
          </a:r>
        </a:p>
      </dgm:t>
    </dgm:pt>
    <dgm:pt modelId="{3A28C7DC-5B91-4E5C-A86D-41576FC81EE1}" type="parTrans" cxnId="{1A9E5FF0-23B4-4CEB-9B78-0E8C96271D14}">
      <dgm:prSet/>
      <dgm:spPr/>
      <dgm:t>
        <a:bodyPr/>
        <a:lstStyle/>
        <a:p>
          <a:endParaRPr lang="en-US"/>
        </a:p>
      </dgm:t>
    </dgm:pt>
    <dgm:pt modelId="{A9488A5E-276D-4260-B117-286E7F35C963}" type="sibTrans" cxnId="{1A9E5FF0-23B4-4CEB-9B78-0E8C96271D14}">
      <dgm:prSet/>
      <dgm:spPr/>
    </dgm:pt>
    <dgm:pt modelId="{CB5D4499-B21C-4F06-9C12-D611699A9F5C}">
      <dgm:prSet phldr="0"/>
      <dgm:spPr/>
      <dgm:t>
        <a:bodyPr/>
        <a:lstStyle/>
        <a:p>
          <a:pPr rtl="0"/>
          <a:r>
            <a:rPr lang="en-US" err="1">
              <a:latin typeface="Neue Haas Grotesk Text Pro"/>
            </a:rPr>
            <a:t>Fiabilité</a:t>
          </a:r>
          <a:r>
            <a:rPr lang="en-US">
              <a:latin typeface="Neue Haas Grotesk Text Pro"/>
            </a:rPr>
            <a:t> pseudo</a:t>
          </a:r>
          <a:endParaRPr lang="en-US"/>
        </a:p>
      </dgm:t>
    </dgm:pt>
    <dgm:pt modelId="{35D363DD-7E35-4194-9C9D-659478295BAD}" type="parTrans" cxnId="{BC80AA38-DA72-46D2-9CD2-1535DBC5E5BD}">
      <dgm:prSet/>
      <dgm:spPr/>
      <dgm:t>
        <a:bodyPr/>
        <a:lstStyle/>
        <a:p>
          <a:endParaRPr lang="en-US"/>
        </a:p>
      </dgm:t>
    </dgm:pt>
    <dgm:pt modelId="{31DDE68C-68D6-4185-B283-1F7F1594EB95}" type="sibTrans" cxnId="{BC80AA38-DA72-46D2-9CD2-1535DBC5E5BD}">
      <dgm:prSet/>
      <dgm:spPr/>
    </dgm:pt>
    <dgm:pt modelId="{FEF39F52-F7B1-4F6E-BBEF-13CD3512B2BD}">
      <dgm:prSet phldr="0"/>
      <dgm:spPr/>
      <dgm:t>
        <a:bodyPr/>
        <a:lstStyle/>
        <a:p>
          <a:r>
            <a:rPr lang="en-US">
              <a:latin typeface="Neue Haas Grotesk Text Pro"/>
            </a:rPr>
            <a:t>pseudo.py</a:t>
          </a:r>
        </a:p>
      </dgm:t>
    </dgm:pt>
    <dgm:pt modelId="{D23C44D6-543A-4619-9D8E-0C4FFACC4C4B}" type="parTrans" cxnId="{CAC6F508-2C76-4270-B793-670FAB9AE086}">
      <dgm:prSet/>
      <dgm:spPr/>
      <dgm:t>
        <a:bodyPr/>
        <a:lstStyle/>
        <a:p>
          <a:endParaRPr lang="en-US"/>
        </a:p>
      </dgm:t>
    </dgm:pt>
    <dgm:pt modelId="{625249EF-DE2D-44E9-97A2-EB957E707539}" type="sibTrans" cxnId="{CAC6F508-2C76-4270-B793-670FAB9AE086}">
      <dgm:prSet/>
      <dgm:spPr/>
    </dgm:pt>
    <dgm:pt modelId="{E566DB7D-ECD5-4712-B9DA-9DDE6FB829C1}">
      <dgm:prSet phldr="0"/>
      <dgm:spPr/>
      <dgm:t>
        <a:bodyPr/>
        <a:lstStyle/>
        <a:p>
          <a:r>
            <a:rPr lang="en-US">
              <a:latin typeface="Neue Haas Grotesk Text Pro"/>
            </a:rPr>
            <a:t>extrait_prenoms.py</a:t>
          </a:r>
        </a:p>
      </dgm:t>
    </dgm:pt>
    <dgm:pt modelId="{5C1B102C-6D47-47F3-9F65-22DF718177A5}" type="parTrans" cxnId="{CED7D835-5BD4-4691-A49B-5F3B7F75BC21}">
      <dgm:prSet/>
      <dgm:spPr/>
      <dgm:t>
        <a:bodyPr/>
        <a:lstStyle/>
        <a:p>
          <a:endParaRPr lang="en-US"/>
        </a:p>
      </dgm:t>
    </dgm:pt>
    <dgm:pt modelId="{1CE578D1-B3C7-4950-A7D3-8682840D6FD8}" type="sibTrans" cxnId="{CED7D835-5BD4-4691-A49B-5F3B7F75BC21}">
      <dgm:prSet/>
      <dgm:spPr/>
    </dgm:pt>
    <dgm:pt modelId="{E5834055-F971-4395-9E2D-3C9329515CB3}">
      <dgm:prSet phldr="0"/>
      <dgm:spPr/>
      <dgm:t>
        <a:bodyPr/>
        <a:lstStyle/>
        <a:p>
          <a:r>
            <a:rPr lang="en-US">
              <a:latin typeface="Neue Haas Grotesk Text Pro"/>
            </a:rPr>
            <a:t>prenoms.json</a:t>
          </a:r>
        </a:p>
      </dgm:t>
    </dgm:pt>
    <dgm:pt modelId="{0F9BF669-0745-4EE7-BC01-062392D115A0}" type="parTrans" cxnId="{D29B2850-73AD-44C0-BC54-82830CAA72E1}">
      <dgm:prSet/>
      <dgm:spPr/>
      <dgm:t>
        <a:bodyPr/>
        <a:lstStyle/>
        <a:p>
          <a:endParaRPr lang="en-US"/>
        </a:p>
      </dgm:t>
    </dgm:pt>
    <dgm:pt modelId="{5B9970DC-BEE1-4FE4-9331-4DA0CE66AB4A}" type="sibTrans" cxnId="{D29B2850-73AD-44C0-BC54-82830CAA72E1}">
      <dgm:prSet/>
      <dgm:spPr/>
    </dgm:pt>
    <dgm:pt modelId="{EEE86DF4-7C69-4C9C-B56F-353EC54FE12F}" type="pres">
      <dgm:prSet presAssocID="{6273A4DE-8F76-42FD-B2F4-2B28BA5FFA0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3BC1F28E-22C8-4700-A3C7-11E0CECD9EC1}" type="pres">
      <dgm:prSet presAssocID="{2F844361-24AE-406D-9D28-3F2AE8CFB6EB}" presName="root1" presStyleCnt="0"/>
      <dgm:spPr/>
    </dgm:pt>
    <dgm:pt modelId="{6F35AD53-8CDF-4BF8-A805-F82277BE8145}" type="pres">
      <dgm:prSet presAssocID="{2F844361-24AE-406D-9D28-3F2AE8CFB6EB}" presName="LevelOneTextNode" presStyleLbl="node0" presStyleIdx="0" presStyleCnt="4">
        <dgm:presLayoutVars>
          <dgm:chPref val="3"/>
        </dgm:presLayoutVars>
      </dgm:prSet>
      <dgm:spPr/>
    </dgm:pt>
    <dgm:pt modelId="{524DD3EE-4AED-4D5D-86C1-7F632997AE53}" type="pres">
      <dgm:prSet presAssocID="{2F844361-24AE-406D-9D28-3F2AE8CFB6EB}" presName="level2hierChild" presStyleCnt="0"/>
      <dgm:spPr/>
    </dgm:pt>
    <dgm:pt modelId="{134F6A6A-6209-4F8C-9F17-30B3D618F571}" type="pres">
      <dgm:prSet presAssocID="{73A2415C-AF60-48C2-944D-CBC7B15AB3EB}" presName="conn2-1" presStyleLbl="parChTrans1D2" presStyleIdx="0" presStyleCnt="9"/>
      <dgm:spPr/>
    </dgm:pt>
    <dgm:pt modelId="{6048E0CE-6018-4234-BA16-BFC7752900C8}" type="pres">
      <dgm:prSet presAssocID="{73A2415C-AF60-48C2-944D-CBC7B15AB3EB}" presName="connTx" presStyleLbl="parChTrans1D2" presStyleIdx="0" presStyleCnt="9"/>
      <dgm:spPr/>
    </dgm:pt>
    <dgm:pt modelId="{35BA8DDA-873C-487A-86FC-A7EAC6636FF1}" type="pres">
      <dgm:prSet presAssocID="{197F4CA9-2A4D-48F4-B7B9-62920107D025}" presName="root2" presStyleCnt="0"/>
      <dgm:spPr/>
    </dgm:pt>
    <dgm:pt modelId="{0C920581-CFAD-423E-A384-8D2C7D3DEF66}" type="pres">
      <dgm:prSet presAssocID="{197F4CA9-2A4D-48F4-B7B9-62920107D025}" presName="LevelTwoTextNode" presStyleLbl="node2" presStyleIdx="0" presStyleCnt="9">
        <dgm:presLayoutVars>
          <dgm:chPref val="3"/>
        </dgm:presLayoutVars>
      </dgm:prSet>
      <dgm:spPr/>
    </dgm:pt>
    <dgm:pt modelId="{7326999F-269A-4723-B7EA-0817DD2F35BE}" type="pres">
      <dgm:prSet presAssocID="{197F4CA9-2A4D-48F4-B7B9-62920107D025}" presName="level3hierChild" presStyleCnt="0"/>
      <dgm:spPr/>
    </dgm:pt>
    <dgm:pt modelId="{8757B46A-7F8B-4E2C-876D-066E41CCF0AA}" type="pres">
      <dgm:prSet presAssocID="{21DB7C18-415A-46B8-8F4A-F123A18A6796}" presName="root1" presStyleCnt="0"/>
      <dgm:spPr/>
    </dgm:pt>
    <dgm:pt modelId="{F33EB838-8118-4B80-BE5D-637DFDBA342C}" type="pres">
      <dgm:prSet presAssocID="{21DB7C18-415A-46B8-8F4A-F123A18A6796}" presName="LevelOneTextNode" presStyleLbl="node0" presStyleIdx="1" presStyleCnt="4">
        <dgm:presLayoutVars>
          <dgm:chPref val="3"/>
        </dgm:presLayoutVars>
      </dgm:prSet>
      <dgm:spPr/>
    </dgm:pt>
    <dgm:pt modelId="{75E845BE-E9FC-427B-B0C0-883DD844C27A}" type="pres">
      <dgm:prSet presAssocID="{21DB7C18-415A-46B8-8F4A-F123A18A6796}" presName="level2hierChild" presStyleCnt="0"/>
      <dgm:spPr/>
    </dgm:pt>
    <dgm:pt modelId="{52DB7485-C56A-44C4-966A-8DCF96F8ECD3}" type="pres">
      <dgm:prSet presAssocID="{D043EF79-FDDB-4BEA-910C-38DBFE413CC9}" presName="conn2-1" presStyleLbl="parChTrans1D2" presStyleIdx="1" presStyleCnt="9"/>
      <dgm:spPr/>
    </dgm:pt>
    <dgm:pt modelId="{241023FB-D5DC-409E-9124-A96628406DCA}" type="pres">
      <dgm:prSet presAssocID="{D043EF79-FDDB-4BEA-910C-38DBFE413CC9}" presName="connTx" presStyleLbl="parChTrans1D2" presStyleIdx="1" presStyleCnt="9"/>
      <dgm:spPr/>
    </dgm:pt>
    <dgm:pt modelId="{FDB37481-2FCB-42AE-9562-ED4C4CFAA091}" type="pres">
      <dgm:prSet presAssocID="{6C14DC00-A1B1-49B0-AD28-03511617CBB3}" presName="root2" presStyleCnt="0"/>
      <dgm:spPr/>
    </dgm:pt>
    <dgm:pt modelId="{FCB093F3-8FD3-4273-AD12-2251EE6CA313}" type="pres">
      <dgm:prSet presAssocID="{6C14DC00-A1B1-49B0-AD28-03511617CBB3}" presName="LevelTwoTextNode" presStyleLbl="node2" presStyleIdx="1" presStyleCnt="9">
        <dgm:presLayoutVars>
          <dgm:chPref val="3"/>
        </dgm:presLayoutVars>
      </dgm:prSet>
      <dgm:spPr/>
    </dgm:pt>
    <dgm:pt modelId="{B14CF998-77A7-4BCC-AD34-932670C1760C}" type="pres">
      <dgm:prSet presAssocID="{6C14DC00-A1B1-49B0-AD28-03511617CBB3}" presName="level3hierChild" presStyleCnt="0"/>
      <dgm:spPr/>
    </dgm:pt>
    <dgm:pt modelId="{97715608-AABF-4DEA-929E-A986CBA31098}" type="pres">
      <dgm:prSet presAssocID="{A589C37F-1C12-413E-BE26-3DAED6E9EF81}" presName="root1" presStyleCnt="0"/>
      <dgm:spPr/>
    </dgm:pt>
    <dgm:pt modelId="{1DDD86AF-AA76-4AE6-B5CA-54A5D8FFF8CA}" type="pres">
      <dgm:prSet presAssocID="{A589C37F-1C12-413E-BE26-3DAED6E9EF81}" presName="LevelOneTextNode" presStyleLbl="node0" presStyleIdx="2" presStyleCnt="4">
        <dgm:presLayoutVars>
          <dgm:chPref val="3"/>
        </dgm:presLayoutVars>
      </dgm:prSet>
      <dgm:spPr/>
    </dgm:pt>
    <dgm:pt modelId="{7A6EE9ED-64BE-4FD5-A306-EA2F53AA4F23}" type="pres">
      <dgm:prSet presAssocID="{A589C37F-1C12-413E-BE26-3DAED6E9EF81}" presName="level2hierChild" presStyleCnt="0"/>
      <dgm:spPr/>
    </dgm:pt>
    <dgm:pt modelId="{53460F45-FEF5-42C9-A479-C92BBE33B4C8}" type="pres">
      <dgm:prSet presAssocID="{E228C8D3-9AB5-46C4-A050-15A1B6F2C005}" presName="conn2-1" presStyleLbl="parChTrans1D2" presStyleIdx="2" presStyleCnt="9"/>
      <dgm:spPr/>
    </dgm:pt>
    <dgm:pt modelId="{60D65306-7DB7-4AE2-B874-8045EE8C0DE6}" type="pres">
      <dgm:prSet presAssocID="{E228C8D3-9AB5-46C4-A050-15A1B6F2C005}" presName="connTx" presStyleLbl="parChTrans1D2" presStyleIdx="2" presStyleCnt="9"/>
      <dgm:spPr/>
    </dgm:pt>
    <dgm:pt modelId="{F128AE66-ED42-496E-9D75-024AF2E665E8}" type="pres">
      <dgm:prSet presAssocID="{D8E5D1E6-7A24-419B-BA6E-BA6D630029B8}" presName="root2" presStyleCnt="0"/>
      <dgm:spPr/>
    </dgm:pt>
    <dgm:pt modelId="{9E02F0D4-0526-4321-80CD-E1AA9B017861}" type="pres">
      <dgm:prSet presAssocID="{D8E5D1E6-7A24-419B-BA6E-BA6D630029B8}" presName="LevelTwoTextNode" presStyleLbl="node2" presStyleIdx="2" presStyleCnt="9">
        <dgm:presLayoutVars>
          <dgm:chPref val="3"/>
        </dgm:presLayoutVars>
      </dgm:prSet>
      <dgm:spPr/>
    </dgm:pt>
    <dgm:pt modelId="{685C181E-67C9-4D77-AA0D-BF71EEB1C63F}" type="pres">
      <dgm:prSet presAssocID="{D8E5D1E6-7A24-419B-BA6E-BA6D630029B8}" presName="level3hierChild" presStyleCnt="0"/>
      <dgm:spPr/>
    </dgm:pt>
    <dgm:pt modelId="{33B09A78-F29F-4458-92E6-CF4282AEA532}" type="pres">
      <dgm:prSet presAssocID="{C5038CDB-7730-44A9-8335-9D876EAEDE9B}" presName="conn2-1" presStyleLbl="parChTrans1D2" presStyleIdx="3" presStyleCnt="9"/>
      <dgm:spPr/>
    </dgm:pt>
    <dgm:pt modelId="{ECD4E3A1-D593-4FF8-9788-FDBCF528BB2A}" type="pres">
      <dgm:prSet presAssocID="{C5038CDB-7730-44A9-8335-9D876EAEDE9B}" presName="connTx" presStyleLbl="parChTrans1D2" presStyleIdx="3" presStyleCnt="9"/>
      <dgm:spPr/>
    </dgm:pt>
    <dgm:pt modelId="{FE519801-83CE-42E6-B03F-947AA787BFAC}" type="pres">
      <dgm:prSet presAssocID="{5F093BA6-ABCE-404E-9639-0FBB30989758}" presName="root2" presStyleCnt="0"/>
      <dgm:spPr/>
    </dgm:pt>
    <dgm:pt modelId="{1CE54E05-9B0B-4716-A4BF-A9D0AAB05DC8}" type="pres">
      <dgm:prSet presAssocID="{5F093BA6-ABCE-404E-9639-0FBB30989758}" presName="LevelTwoTextNode" presStyleLbl="node2" presStyleIdx="3" presStyleCnt="9">
        <dgm:presLayoutVars>
          <dgm:chPref val="3"/>
        </dgm:presLayoutVars>
      </dgm:prSet>
      <dgm:spPr/>
    </dgm:pt>
    <dgm:pt modelId="{67F9D1C7-A474-4B5E-9E56-256F5A106388}" type="pres">
      <dgm:prSet presAssocID="{5F093BA6-ABCE-404E-9639-0FBB30989758}" presName="level3hierChild" presStyleCnt="0"/>
      <dgm:spPr/>
    </dgm:pt>
    <dgm:pt modelId="{950FA456-2949-45A3-8F47-63C1C2BEA37D}" type="pres">
      <dgm:prSet presAssocID="{1E809084-5635-4CAA-854A-E68137E3DBAE}" presName="conn2-1" presStyleLbl="parChTrans1D2" presStyleIdx="4" presStyleCnt="9"/>
      <dgm:spPr/>
    </dgm:pt>
    <dgm:pt modelId="{E2875808-8E7C-4D34-B017-E0F8EAD6F54B}" type="pres">
      <dgm:prSet presAssocID="{1E809084-5635-4CAA-854A-E68137E3DBAE}" presName="connTx" presStyleLbl="parChTrans1D2" presStyleIdx="4" presStyleCnt="9"/>
      <dgm:spPr/>
    </dgm:pt>
    <dgm:pt modelId="{9E2796D8-ACD3-4E3C-A54D-0475DDE174E9}" type="pres">
      <dgm:prSet presAssocID="{89730F0A-E6CD-44AB-82B9-EE9BE59085C1}" presName="root2" presStyleCnt="0"/>
      <dgm:spPr/>
    </dgm:pt>
    <dgm:pt modelId="{629E888C-E329-4F44-A5C6-76A1D5A9D426}" type="pres">
      <dgm:prSet presAssocID="{89730F0A-E6CD-44AB-82B9-EE9BE59085C1}" presName="LevelTwoTextNode" presStyleLbl="node2" presStyleIdx="4" presStyleCnt="9">
        <dgm:presLayoutVars>
          <dgm:chPref val="3"/>
        </dgm:presLayoutVars>
      </dgm:prSet>
      <dgm:spPr/>
    </dgm:pt>
    <dgm:pt modelId="{D710440C-A166-4DEC-AA63-2220D76E167F}" type="pres">
      <dgm:prSet presAssocID="{89730F0A-E6CD-44AB-82B9-EE9BE59085C1}" presName="level3hierChild" presStyleCnt="0"/>
      <dgm:spPr/>
    </dgm:pt>
    <dgm:pt modelId="{F207D2FE-33D1-4CA8-BCDD-EE1F1CBAF939}" type="pres">
      <dgm:prSet presAssocID="{3A28C7DC-5B91-4E5C-A86D-41576FC81EE1}" presName="conn2-1" presStyleLbl="parChTrans1D2" presStyleIdx="5" presStyleCnt="9"/>
      <dgm:spPr/>
    </dgm:pt>
    <dgm:pt modelId="{8089EBB7-5A69-4162-818F-075E3AD860CB}" type="pres">
      <dgm:prSet presAssocID="{3A28C7DC-5B91-4E5C-A86D-41576FC81EE1}" presName="connTx" presStyleLbl="parChTrans1D2" presStyleIdx="5" presStyleCnt="9"/>
      <dgm:spPr/>
    </dgm:pt>
    <dgm:pt modelId="{D0884F35-F49D-4B14-9650-5CC7460F966E}" type="pres">
      <dgm:prSet presAssocID="{6EF6ABD3-5E1B-4EB3-9213-8FE44A236E37}" presName="root2" presStyleCnt="0"/>
      <dgm:spPr/>
    </dgm:pt>
    <dgm:pt modelId="{78DBA4FC-58EA-4BA8-A28C-B544EDD75114}" type="pres">
      <dgm:prSet presAssocID="{6EF6ABD3-5E1B-4EB3-9213-8FE44A236E37}" presName="LevelTwoTextNode" presStyleLbl="node2" presStyleIdx="5" presStyleCnt="9">
        <dgm:presLayoutVars>
          <dgm:chPref val="3"/>
        </dgm:presLayoutVars>
      </dgm:prSet>
      <dgm:spPr/>
    </dgm:pt>
    <dgm:pt modelId="{771F29EA-1573-4967-9CF8-712C3EA88293}" type="pres">
      <dgm:prSet presAssocID="{6EF6ABD3-5E1B-4EB3-9213-8FE44A236E37}" presName="level3hierChild" presStyleCnt="0"/>
      <dgm:spPr/>
    </dgm:pt>
    <dgm:pt modelId="{3200115E-23B2-4F46-8C4A-394C9E3C4542}" type="pres">
      <dgm:prSet presAssocID="{CB5D4499-B21C-4F06-9C12-D611699A9F5C}" presName="root1" presStyleCnt="0"/>
      <dgm:spPr/>
    </dgm:pt>
    <dgm:pt modelId="{E29A7601-D05E-4251-8C0F-F6D007C53AFC}" type="pres">
      <dgm:prSet presAssocID="{CB5D4499-B21C-4F06-9C12-D611699A9F5C}" presName="LevelOneTextNode" presStyleLbl="node0" presStyleIdx="3" presStyleCnt="4">
        <dgm:presLayoutVars>
          <dgm:chPref val="3"/>
        </dgm:presLayoutVars>
      </dgm:prSet>
      <dgm:spPr/>
    </dgm:pt>
    <dgm:pt modelId="{1025A269-1BC4-4E19-993F-50A3A668639F}" type="pres">
      <dgm:prSet presAssocID="{CB5D4499-B21C-4F06-9C12-D611699A9F5C}" presName="level2hierChild" presStyleCnt="0"/>
      <dgm:spPr/>
    </dgm:pt>
    <dgm:pt modelId="{9AF83EBA-BCED-4B4D-B752-9ECCD45FD19E}" type="pres">
      <dgm:prSet presAssocID="{D23C44D6-543A-4619-9D8E-0C4FFACC4C4B}" presName="conn2-1" presStyleLbl="parChTrans1D2" presStyleIdx="6" presStyleCnt="9"/>
      <dgm:spPr/>
    </dgm:pt>
    <dgm:pt modelId="{DA295AB3-B7B4-4D50-BC73-15DB98AEF166}" type="pres">
      <dgm:prSet presAssocID="{D23C44D6-543A-4619-9D8E-0C4FFACC4C4B}" presName="connTx" presStyleLbl="parChTrans1D2" presStyleIdx="6" presStyleCnt="9"/>
      <dgm:spPr/>
    </dgm:pt>
    <dgm:pt modelId="{AB9AD883-B150-4B3D-8EB5-FA656A1CE8EF}" type="pres">
      <dgm:prSet presAssocID="{FEF39F52-F7B1-4F6E-BBEF-13CD3512B2BD}" presName="root2" presStyleCnt="0"/>
      <dgm:spPr/>
    </dgm:pt>
    <dgm:pt modelId="{59F0E1DA-4675-483E-89F0-3A4110634D66}" type="pres">
      <dgm:prSet presAssocID="{FEF39F52-F7B1-4F6E-BBEF-13CD3512B2BD}" presName="LevelTwoTextNode" presStyleLbl="node2" presStyleIdx="6" presStyleCnt="9">
        <dgm:presLayoutVars>
          <dgm:chPref val="3"/>
        </dgm:presLayoutVars>
      </dgm:prSet>
      <dgm:spPr/>
    </dgm:pt>
    <dgm:pt modelId="{45CA901B-E101-40FE-AEAC-075D2140A907}" type="pres">
      <dgm:prSet presAssocID="{FEF39F52-F7B1-4F6E-BBEF-13CD3512B2BD}" presName="level3hierChild" presStyleCnt="0"/>
      <dgm:spPr/>
    </dgm:pt>
    <dgm:pt modelId="{46304818-D806-47EA-A364-5040CC85388B}" type="pres">
      <dgm:prSet presAssocID="{5C1B102C-6D47-47F3-9F65-22DF718177A5}" presName="conn2-1" presStyleLbl="parChTrans1D2" presStyleIdx="7" presStyleCnt="9"/>
      <dgm:spPr/>
    </dgm:pt>
    <dgm:pt modelId="{2F10A931-5B79-4ECF-B53D-253A5BADFB29}" type="pres">
      <dgm:prSet presAssocID="{5C1B102C-6D47-47F3-9F65-22DF718177A5}" presName="connTx" presStyleLbl="parChTrans1D2" presStyleIdx="7" presStyleCnt="9"/>
      <dgm:spPr/>
    </dgm:pt>
    <dgm:pt modelId="{1118175E-F906-4998-A251-5DDA70FCD926}" type="pres">
      <dgm:prSet presAssocID="{E566DB7D-ECD5-4712-B9DA-9DDE6FB829C1}" presName="root2" presStyleCnt="0"/>
      <dgm:spPr/>
    </dgm:pt>
    <dgm:pt modelId="{9973FD12-DC13-4937-B1DC-1C7EDE3DFA7F}" type="pres">
      <dgm:prSet presAssocID="{E566DB7D-ECD5-4712-B9DA-9DDE6FB829C1}" presName="LevelTwoTextNode" presStyleLbl="node2" presStyleIdx="7" presStyleCnt="9">
        <dgm:presLayoutVars>
          <dgm:chPref val="3"/>
        </dgm:presLayoutVars>
      </dgm:prSet>
      <dgm:spPr/>
    </dgm:pt>
    <dgm:pt modelId="{46A7BF6B-DB66-4C6B-B814-AECCF0B4A007}" type="pres">
      <dgm:prSet presAssocID="{E566DB7D-ECD5-4712-B9DA-9DDE6FB829C1}" presName="level3hierChild" presStyleCnt="0"/>
      <dgm:spPr/>
    </dgm:pt>
    <dgm:pt modelId="{4C44CF70-144B-41F9-A2D3-2C03195CAE4D}" type="pres">
      <dgm:prSet presAssocID="{0F9BF669-0745-4EE7-BC01-062392D115A0}" presName="conn2-1" presStyleLbl="parChTrans1D2" presStyleIdx="8" presStyleCnt="9"/>
      <dgm:spPr/>
    </dgm:pt>
    <dgm:pt modelId="{B05C9A79-7FAE-4231-B3AE-2D92A5A3B28E}" type="pres">
      <dgm:prSet presAssocID="{0F9BF669-0745-4EE7-BC01-062392D115A0}" presName="connTx" presStyleLbl="parChTrans1D2" presStyleIdx="8" presStyleCnt="9"/>
      <dgm:spPr/>
    </dgm:pt>
    <dgm:pt modelId="{44A2891A-22EC-4FBE-840A-0171A208C122}" type="pres">
      <dgm:prSet presAssocID="{E5834055-F971-4395-9E2D-3C9329515CB3}" presName="root2" presStyleCnt="0"/>
      <dgm:spPr/>
    </dgm:pt>
    <dgm:pt modelId="{EFF80AFB-68B5-409F-9EC9-A4D805828962}" type="pres">
      <dgm:prSet presAssocID="{E5834055-F971-4395-9E2D-3C9329515CB3}" presName="LevelTwoTextNode" presStyleLbl="node2" presStyleIdx="8" presStyleCnt="9">
        <dgm:presLayoutVars>
          <dgm:chPref val="3"/>
        </dgm:presLayoutVars>
      </dgm:prSet>
      <dgm:spPr/>
    </dgm:pt>
    <dgm:pt modelId="{64ADA359-D1E1-4F19-B0AB-31D8AE7C8181}" type="pres">
      <dgm:prSet presAssocID="{E5834055-F971-4395-9E2D-3C9329515CB3}" presName="level3hierChild" presStyleCnt="0"/>
      <dgm:spPr/>
    </dgm:pt>
  </dgm:ptLst>
  <dgm:cxnLst>
    <dgm:cxn modelId="{5A8A3000-83C7-4171-A24C-0362187015EF}" type="presOf" srcId="{2F844361-24AE-406D-9D28-3F2AE8CFB6EB}" destId="{6F35AD53-8CDF-4BF8-A805-F82277BE8145}" srcOrd="0" destOrd="0" presId="urn:microsoft.com/office/officeart/2005/8/layout/hierarchy2"/>
    <dgm:cxn modelId="{AC7B2B03-5368-4951-9C2A-6F1D18E750FB}" type="presOf" srcId="{1E809084-5635-4CAA-854A-E68137E3DBAE}" destId="{950FA456-2949-45A3-8F47-63C1C2BEA37D}" srcOrd="0" destOrd="0" presId="urn:microsoft.com/office/officeart/2005/8/layout/hierarchy2"/>
    <dgm:cxn modelId="{CAC6F508-2C76-4270-B793-670FAB9AE086}" srcId="{CB5D4499-B21C-4F06-9C12-D611699A9F5C}" destId="{FEF39F52-F7B1-4F6E-BBEF-13CD3512B2BD}" srcOrd="0" destOrd="0" parTransId="{D23C44D6-543A-4619-9D8E-0C4FFACC4C4B}" sibTransId="{625249EF-DE2D-44E9-97A2-EB957E707539}"/>
    <dgm:cxn modelId="{7069F213-F8EF-4C42-960F-7873240596EA}" srcId="{6273A4DE-8F76-42FD-B2F4-2B28BA5FFA0C}" destId="{A589C37F-1C12-413E-BE26-3DAED6E9EF81}" srcOrd="2" destOrd="0" parTransId="{C590EA3C-11E3-4E83-92D1-F9363784B89F}" sibTransId="{DEA4604D-99AD-481D-A28E-934A5463F9B6}"/>
    <dgm:cxn modelId="{35D12F1D-9E22-4143-96C1-AEC942688708}" type="presOf" srcId="{5C1B102C-6D47-47F3-9F65-22DF718177A5}" destId="{46304818-D806-47EA-A364-5040CC85388B}" srcOrd="0" destOrd="0" presId="urn:microsoft.com/office/officeart/2005/8/layout/hierarchy2"/>
    <dgm:cxn modelId="{FD976F20-593E-4127-9C18-9DAC15BAA62A}" type="presOf" srcId="{6273A4DE-8F76-42FD-B2F4-2B28BA5FFA0C}" destId="{EEE86DF4-7C69-4C9C-B56F-353EC54FE12F}" srcOrd="0" destOrd="0" presId="urn:microsoft.com/office/officeart/2005/8/layout/hierarchy2"/>
    <dgm:cxn modelId="{556E8B20-CA8E-4EEB-B04F-3AE8E71DBFDE}" type="presOf" srcId="{C5038CDB-7730-44A9-8335-9D876EAEDE9B}" destId="{ECD4E3A1-D593-4FF8-9788-FDBCF528BB2A}" srcOrd="1" destOrd="0" presId="urn:microsoft.com/office/officeart/2005/8/layout/hierarchy2"/>
    <dgm:cxn modelId="{71486F25-0163-4216-A867-057974D2583C}" type="presOf" srcId="{21DB7C18-415A-46B8-8F4A-F123A18A6796}" destId="{F33EB838-8118-4B80-BE5D-637DFDBA342C}" srcOrd="0" destOrd="0" presId="urn:microsoft.com/office/officeart/2005/8/layout/hierarchy2"/>
    <dgm:cxn modelId="{2ABE492F-9D8B-4CB5-851C-812DE4CEA1D9}" type="presOf" srcId="{6EF6ABD3-5E1B-4EB3-9213-8FE44A236E37}" destId="{78DBA4FC-58EA-4BA8-A28C-B544EDD75114}" srcOrd="0" destOrd="0" presId="urn:microsoft.com/office/officeart/2005/8/layout/hierarchy2"/>
    <dgm:cxn modelId="{EDB86231-901D-44EB-A934-F63255E5DA85}" srcId="{A589C37F-1C12-413E-BE26-3DAED6E9EF81}" destId="{89730F0A-E6CD-44AB-82B9-EE9BE59085C1}" srcOrd="2" destOrd="0" parTransId="{1E809084-5635-4CAA-854A-E68137E3DBAE}" sibTransId="{FB5DDB13-5D79-42E3-860D-811462EC3744}"/>
    <dgm:cxn modelId="{46385635-33F0-4B2C-A3D4-B3D36B3363D0}" type="presOf" srcId="{D23C44D6-543A-4619-9D8E-0C4FFACC4C4B}" destId="{9AF83EBA-BCED-4B4D-B752-9ECCD45FD19E}" srcOrd="0" destOrd="0" presId="urn:microsoft.com/office/officeart/2005/8/layout/hierarchy2"/>
    <dgm:cxn modelId="{CED7D835-5BD4-4691-A49B-5F3B7F75BC21}" srcId="{CB5D4499-B21C-4F06-9C12-D611699A9F5C}" destId="{E566DB7D-ECD5-4712-B9DA-9DDE6FB829C1}" srcOrd="1" destOrd="0" parTransId="{5C1B102C-6D47-47F3-9F65-22DF718177A5}" sibTransId="{1CE578D1-B3C7-4950-A7D3-8682840D6FD8}"/>
    <dgm:cxn modelId="{BC80AA38-DA72-46D2-9CD2-1535DBC5E5BD}" srcId="{6273A4DE-8F76-42FD-B2F4-2B28BA5FFA0C}" destId="{CB5D4499-B21C-4F06-9C12-D611699A9F5C}" srcOrd="3" destOrd="0" parTransId="{35D363DD-7E35-4194-9C9D-659478295BAD}" sibTransId="{31DDE68C-68D6-4185-B283-1F7F1594EB95}"/>
    <dgm:cxn modelId="{BCF7083B-880F-4DCC-9B69-893B3AD1EB16}" type="presOf" srcId="{D8E5D1E6-7A24-419B-BA6E-BA6D630029B8}" destId="{9E02F0D4-0526-4321-80CD-E1AA9B017861}" srcOrd="0" destOrd="0" presId="urn:microsoft.com/office/officeart/2005/8/layout/hierarchy2"/>
    <dgm:cxn modelId="{A29FFF40-AF32-45FB-A992-ABB76D8EBF71}" type="presOf" srcId="{E5834055-F971-4395-9E2D-3C9329515CB3}" destId="{EFF80AFB-68B5-409F-9EC9-A4D805828962}" srcOrd="0" destOrd="0" presId="urn:microsoft.com/office/officeart/2005/8/layout/hierarchy2"/>
    <dgm:cxn modelId="{30BC7F5B-6FA2-4E0A-903C-DCE41CA0C653}" type="presOf" srcId="{D043EF79-FDDB-4BEA-910C-38DBFE413CC9}" destId="{241023FB-D5DC-409E-9124-A96628406DCA}" srcOrd="1" destOrd="0" presId="urn:microsoft.com/office/officeart/2005/8/layout/hierarchy2"/>
    <dgm:cxn modelId="{91374761-DF6F-4258-BC11-CE21D38882EA}" type="presOf" srcId="{E228C8D3-9AB5-46C4-A050-15A1B6F2C005}" destId="{53460F45-FEF5-42C9-A479-C92BBE33B4C8}" srcOrd="0" destOrd="0" presId="urn:microsoft.com/office/officeart/2005/8/layout/hierarchy2"/>
    <dgm:cxn modelId="{8A946349-515A-49A6-9142-577E4FF1BE2D}" type="presOf" srcId="{89730F0A-E6CD-44AB-82B9-EE9BE59085C1}" destId="{629E888C-E329-4F44-A5C6-76A1D5A9D426}" srcOrd="0" destOrd="0" presId="urn:microsoft.com/office/officeart/2005/8/layout/hierarchy2"/>
    <dgm:cxn modelId="{DA657A69-1195-4188-A27C-A51D3B728EBA}" type="presOf" srcId="{197F4CA9-2A4D-48F4-B7B9-62920107D025}" destId="{0C920581-CFAD-423E-A384-8D2C7D3DEF66}" srcOrd="0" destOrd="0" presId="urn:microsoft.com/office/officeart/2005/8/layout/hierarchy2"/>
    <dgm:cxn modelId="{F02CE469-99EB-4E3B-998D-BC32E376991A}" type="presOf" srcId="{A589C37F-1C12-413E-BE26-3DAED6E9EF81}" destId="{1DDD86AF-AA76-4AE6-B5CA-54A5D8FFF8CA}" srcOrd="0" destOrd="0" presId="urn:microsoft.com/office/officeart/2005/8/layout/hierarchy2"/>
    <dgm:cxn modelId="{D331174E-88FF-497D-B7F6-AD69FABDD221}" type="presOf" srcId="{5C1B102C-6D47-47F3-9F65-22DF718177A5}" destId="{2F10A931-5B79-4ECF-B53D-253A5BADFB29}" srcOrd="1" destOrd="0" presId="urn:microsoft.com/office/officeart/2005/8/layout/hierarchy2"/>
    <dgm:cxn modelId="{D29B2850-73AD-44C0-BC54-82830CAA72E1}" srcId="{CB5D4499-B21C-4F06-9C12-D611699A9F5C}" destId="{E5834055-F971-4395-9E2D-3C9329515CB3}" srcOrd="2" destOrd="0" parTransId="{0F9BF669-0745-4EE7-BC01-062392D115A0}" sibTransId="{5B9970DC-BEE1-4FE4-9331-4DA0CE66AB4A}"/>
    <dgm:cxn modelId="{E9F28172-41B8-4F60-B610-44AD79BA5E56}" type="presOf" srcId="{C5038CDB-7730-44A9-8335-9D876EAEDE9B}" destId="{33B09A78-F29F-4458-92E6-CF4282AEA532}" srcOrd="0" destOrd="0" presId="urn:microsoft.com/office/officeart/2005/8/layout/hierarchy2"/>
    <dgm:cxn modelId="{BAC27C84-F597-4427-A1DA-3CE2F4DB83D1}" type="presOf" srcId="{3A28C7DC-5B91-4E5C-A86D-41576FC81EE1}" destId="{8089EBB7-5A69-4162-818F-075E3AD860CB}" srcOrd="1" destOrd="0" presId="urn:microsoft.com/office/officeart/2005/8/layout/hierarchy2"/>
    <dgm:cxn modelId="{5D886B88-8FAE-4D2F-95FA-0B6BA7BA0742}" type="presOf" srcId="{CB5D4499-B21C-4F06-9C12-D611699A9F5C}" destId="{E29A7601-D05E-4251-8C0F-F6D007C53AFC}" srcOrd="0" destOrd="0" presId="urn:microsoft.com/office/officeart/2005/8/layout/hierarchy2"/>
    <dgm:cxn modelId="{37D0708F-2CAA-45BA-A8EC-F4702A315B12}" type="presOf" srcId="{1E809084-5635-4CAA-854A-E68137E3DBAE}" destId="{E2875808-8E7C-4D34-B017-E0F8EAD6F54B}" srcOrd="1" destOrd="0" presId="urn:microsoft.com/office/officeart/2005/8/layout/hierarchy2"/>
    <dgm:cxn modelId="{9E17DC96-ACF0-4AA5-BFB2-FC2723A278C5}" srcId="{6273A4DE-8F76-42FD-B2F4-2B28BA5FFA0C}" destId="{2F844361-24AE-406D-9D28-3F2AE8CFB6EB}" srcOrd="0" destOrd="0" parTransId="{30410328-D100-4239-B6ED-7557599DA5F1}" sibTransId="{BF01C812-373F-48FA-A806-240153F138B6}"/>
    <dgm:cxn modelId="{1117BA9D-2D9A-4D5F-892D-9DA9E002D583}" type="presOf" srcId="{FEF39F52-F7B1-4F6E-BBEF-13CD3512B2BD}" destId="{59F0E1DA-4675-483E-89F0-3A4110634D66}" srcOrd="0" destOrd="0" presId="urn:microsoft.com/office/officeart/2005/8/layout/hierarchy2"/>
    <dgm:cxn modelId="{E1F93BA8-AA3F-4444-9C42-1D59250F48F3}" type="presOf" srcId="{E566DB7D-ECD5-4712-B9DA-9DDE6FB829C1}" destId="{9973FD12-DC13-4937-B1DC-1C7EDE3DFA7F}" srcOrd="0" destOrd="0" presId="urn:microsoft.com/office/officeart/2005/8/layout/hierarchy2"/>
    <dgm:cxn modelId="{2FEC41AA-BE67-4100-8218-E1A5DCF66678}" type="presOf" srcId="{D043EF79-FDDB-4BEA-910C-38DBFE413CC9}" destId="{52DB7485-C56A-44C4-966A-8DCF96F8ECD3}" srcOrd="0" destOrd="0" presId="urn:microsoft.com/office/officeart/2005/8/layout/hierarchy2"/>
    <dgm:cxn modelId="{51C91AAB-BF59-4504-A418-9E34C169C283}" type="presOf" srcId="{73A2415C-AF60-48C2-944D-CBC7B15AB3EB}" destId="{6048E0CE-6018-4234-BA16-BFC7752900C8}" srcOrd="1" destOrd="0" presId="urn:microsoft.com/office/officeart/2005/8/layout/hierarchy2"/>
    <dgm:cxn modelId="{0AC3E3B9-585E-4B2A-A687-8B30B31E61D8}" type="presOf" srcId="{5F093BA6-ABCE-404E-9639-0FBB30989758}" destId="{1CE54E05-9B0B-4716-A4BF-A9D0AAB05DC8}" srcOrd="0" destOrd="0" presId="urn:microsoft.com/office/officeart/2005/8/layout/hierarchy2"/>
    <dgm:cxn modelId="{C24245C7-789E-42E8-8A91-6D77C189F755}" type="presOf" srcId="{3A28C7DC-5B91-4E5C-A86D-41576FC81EE1}" destId="{F207D2FE-33D1-4CA8-BCDD-EE1F1CBAF939}" srcOrd="0" destOrd="0" presId="urn:microsoft.com/office/officeart/2005/8/layout/hierarchy2"/>
    <dgm:cxn modelId="{652F70C7-C2FB-4D73-ADA4-0150EF612AA0}" srcId="{6273A4DE-8F76-42FD-B2F4-2B28BA5FFA0C}" destId="{21DB7C18-415A-46B8-8F4A-F123A18A6796}" srcOrd="1" destOrd="0" parTransId="{4B56D37C-CE11-4CCF-BCD0-4CD2F8B59426}" sibTransId="{4C5D1620-F2F3-4308-9951-6567000D758F}"/>
    <dgm:cxn modelId="{EC2B36C8-8BC7-46F1-A92D-04F38730AB3A}" srcId="{2F844361-24AE-406D-9D28-3F2AE8CFB6EB}" destId="{197F4CA9-2A4D-48F4-B7B9-62920107D025}" srcOrd="0" destOrd="0" parTransId="{73A2415C-AF60-48C2-944D-CBC7B15AB3EB}" sibTransId="{32D544AB-B534-43ED-A9CE-E6BBABFA0EAD}"/>
    <dgm:cxn modelId="{F8E6FCCE-618D-41E7-B414-0DF669F67412}" srcId="{21DB7C18-415A-46B8-8F4A-F123A18A6796}" destId="{6C14DC00-A1B1-49B0-AD28-03511617CBB3}" srcOrd="0" destOrd="0" parTransId="{D043EF79-FDDB-4BEA-910C-38DBFE413CC9}" sibTransId="{4E1FA8B8-E401-40FB-B29E-D7F9C585BE88}"/>
    <dgm:cxn modelId="{0FB2A6D1-9DD7-4792-A2D9-24F34BEF03F8}" type="presOf" srcId="{0F9BF669-0745-4EE7-BC01-062392D115A0}" destId="{B05C9A79-7FAE-4231-B3AE-2D92A5A3B28E}" srcOrd="1" destOrd="0" presId="urn:microsoft.com/office/officeart/2005/8/layout/hierarchy2"/>
    <dgm:cxn modelId="{6E7357DE-6852-42B3-AF84-406FDB063314}" type="presOf" srcId="{D23C44D6-543A-4619-9D8E-0C4FFACC4C4B}" destId="{DA295AB3-B7B4-4D50-BC73-15DB98AEF166}" srcOrd="1" destOrd="0" presId="urn:microsoft.com/office/officeart/2005/8/layout/hierarchy2"/>
    <dgm:cxn modelId="{4EDF1BDF-0240-4995-A15E-CBE1E936CE70}" type="presOf" srcId="{6C14DC00-A1B1-49B0-AD28-03511617CBB3}" destId="{FCB093F3-8FD3-4273-AD12-2251EE6CA313}" srcOrd="0" destOrd="0" presId="urn:microsoft.com/office/officeart/2005/8/layout/hierarchy2"/>
    <dgm:cxn modelId="{A3882EE0-E81F-4F73-9537-97FFA23C017C}" srcId="{A589C37F-1C12-413E-BE26-3DAED6E9EF81}" destId="{D8E5D1E6-7A24-419B-BA6E-BA6D630029B8}" srcOrd="0" destOrd="0" parTransId="{E228C8D3-9AB5-46C4-A050-15A1B6F2C005}" sibTransId="{9E4F2B8D-3B5B-447A-9790-E0DE03EC3A49}"/>
    <dgm:cxn modelId="{1A9E5FF0-23B4-4CEB-9B78-0E8C96271D14}" srcId="{A589C37F-1C12-413E-BE26-3DAED6E9EF81}" destId="{6EF6ABD3-5E1B-4EB3-9213-8FE44A236E37}" srcOrd="3" destOrd="0" parTransId="{3A28C7DC-5B91-4E5C-A86D-41576FC81EE1}" sibTransId="{A9488A5E-276D-4260-B117-286E7F35C963}"/>
    <dgm:cxn modelId="{053603F6-CDA0-4AE5-ABD2-522BEE24C8D2}" type="presOf" srcId="{0F9BF669-0745-4EE7-BC01-062392D115A0}" destId="{4C44CF70-144B-41F9-A2D3-2C03195CAE4D}" srcOrd="0" destOrd="0" presId="urn:microsoft.com/office/officeart/2005/8/layout/hierarchy2"/>
    <dgm:cxn modelId="{1D35D3F6-D48C-4E2A-AE36-F8142B6EEA77}" srcId="{A589C37F-1C12-413E-BE26-3DAED6E9EF81}" destId="{5F093BA6-ABCE-404E-9639-0FBB30989758}" srcOrd="1" destOrd="0" parTransId="{C5038CDB-7730-44A9-8335-9D876EAEDE9B}" sibTransId="{9EEA2E92-F5F3-4E7E-B820-79F78A173ECB}"/>
    <dgm:cxn modelId="{330DBEF9-F00E-4CA7-9B3F-140E368AEDBD}" type="presOf" srcId="{73A2415C-AF60-48C2-944D-CBC7B15AB3EB}" destId="{134F6A6A-6209-4F8C-9F17-30B3D618F571}" srcOrd="0" destOrd="0" presId="urn:microsoft.com/office/officeart/2005/8/layout/hierarchy2"/>
    <dgm:cxn modelId="{05E6D6FE-E192-4227-A488-E98AA00586EE}" type="presOf" srcId="{E228C8D3-9AB5-46C4-A050-15A1B6F2C005}" destId="{60D65306-7DB7-4AE2-B874-8045EE8C0DE6}" srcOrd="1" destOrd="0" presId="urn:microsoft.com/office/officeart/2005/8/layout/hierarchy2"/>
    <dgm:cxn modelId="{1A8D9542-4600-4E85-A638-2C5CBE725B24}" type="presParOf" srcId="{EEE86DF4-7C69-4C9C-B56F-353EC54FE12F}" destId="{3BC1F28E-22C8-4700-A3C7-11E0CECD9EC1}" srcOrd="0" destOrd="0" presId="urn:microsoft.com/office/officeart/2005/8/layout/hierarchy2"/>
    <dgm:cxn modelId="{1C0F08E3-EE8E-4B73-99A2-AFC01FEC241F}" type="presParOf" srcId="{3BC1F28E-22C8-4700-A3C7-11E0CECD9EC1}" destId="{6F35AD53-8CDF-4BF8-A805-F82277BE8145}" srcOrd="0" destOrd="0" presId="urn:microsoft.com/office/officeart/2005/8/layout/hierarchy2"/>
    <dgm:cxn modelId="{15680577-D37F-4010-BE37-27A5D7C0135D}" type="presParOf" srcId="{3BC1F28E-22C8-4700-A3C7-11E0CECD9EC1}" destId="{524DD3EE-4AED-4D5D-86C1-7F632997AE53}" srcOrd="1" destOrd="0" presId="urn:microsoft.com/office/officeart/2005/8/layout/hierarchy2"/>
    <dgm:cxn modelId="{41C9564E-082D-4982-82A5-C77EA5B8376A}" type="presParOf" srcId="{524DD3EE-4AED-4D5D-86C1-7F632997AE53}" destId="{134F6A6A-6209-4F8C-9F17-30B3D618F571}" srcOrd="0" destOrd="0" presId="urn:microsoft.com/office/officeart/2005/8/layout/hierarchy2"/>
    <dgm:cxn modelId="{B05F4C0E-0114-4C1A-876A-3C50EA1327B7}" type="presParOf" srcId="{134F6A6A-6209-4F8C-9F17-30B3D618F571}" destId="{6048E0CE-6018-4234-BA16-BFC7752900C8}" srcOrd="0" destOrd="0" presId="urn:microsoft.com/office/officeart/2005/8/layout/hierarchy2"/>
    <dgm:cxn modelId="{FD3279AD-EB3E-4A2B-B470-79D3F15A20C9}" type="presParOf" srcId="{524DD3EE-4AED-4D5D-86C1-7F632997AE53}" destId="{35BA8DDA-873C-487A-86FC-A7EAC6636FF1}" srcOrd="1" destOrd="0" presId="urn:microsoft.com/office/officeart/2005/8/layout/hierarchy2"/>
    <dgm:cxn modelId="{9E21B3A3-6911-4A7E-8FF3-C7F540CEC860}" type="presParOf" srcId="{35BA8DDA-873C-487A-86FC-A7EAC6636FF1}" destId="{0C920581-CFAD-423E-A384-8D2C7D3DEF66}" srcOrd="0" destOrd="0" presId="urn:microsoft.com/office/officeart/2005/8/layout/hierarchy2"/>
    <dgm:cxn modelId="{BCA9A0B7-03FB-4188-8A97-C6BCDC408623}" type="presParOf" srcId="{35BA8DDA-873C-487A-86FC-A7EAC6636FF1}" destId="{7326999F-269A-4723-B7EA-0817DD2F35BE}" srcOrd="1" destOrd="0" presId="urn:microsoft.com/office/officeart/2005/8/layout/hierarchy2"/>
    <dgm:cxn modelId="{F13557B7-D000-40D3-A47D-488E9D1C2981}" type="presParOf" srcId="{EEE86DF4-7C69-4C9C-B56F-353EC54FE12F}" destId="{8757B46A-7F8B-4E2C-876D-066E41CCF0AA}" srcOrd="1" destOrd="0" presId="urn:microsoft.com/office/officeart/2005/8/layout/hierarchy2"/>
    <dgm:cxn modelId="{9C130C69-C27C-4E2E-976C-CD44467ED837}" type="presParOf" srcId="{8757B46A-7F8B-4E2C-876D-066E41CCF0AA}" destId="{F33EB838-8118-4B80-BE5D-637DFDBA342C}" srcOrd="0" destOrd="0" presId="urn:microsoft.com/office/officeart/2005/8/layout/hierarchy2"/>
    <dgm:cxn modelId="{CE34C97D-9550-4C15-8FC2-B3129F1F7B67}" type="presParOf" srcId="{8757B46A-7F8B-4E2C-876D-066E41CCF0AA}" destId="{75E845BE-E9FC-427B-B0C0-883DD844C27A}" srcOrd="1" destOrd="0" presId="urn:microsoft.com/office/officeart/2005/8/layout/hierarchy2"/>
    <dgm:cxn modelId="{EE703872-2792-4751-B127-62EBE92F3E19}" type="presParOf" srcId="{75E845BE-E9FC-427B-B0C0-883DD844C27A}" destId="{52DB7485-C56A-44C4-966A-8DCF96F8ECD3}" srcOrd="0" destOrd="0" presId="urn:microsoft.com/office/officeart/2005/8/layout/hierarchy2"/>
    <dgm:cxn modelId="{FB0F40F7-F700-4A81-8BED-D7EC31DC6DA4}" type="presParOf" srcId="{52DB7485-C56A-44C4-966A-8DCF96F8ECD3}" destId="{241023FB-D5DC-409E-9124-A96628406DCA}" srcOrd="0" destOrd="0" presId="urn:microsoft.com/office/officeart/2005/8/layout/hierarchy2"/>
    <dgm:cxn modelId="{81FD4D00-DEC8-4800-BA94-B5FEAEE67FC1}" type="presParOf" srcId="{75E845BE-E9FC-427B-B0C0-883DD844C27A}" destId="{FDB37481-2FCB-42AE-9562-ED4C4CFAA091}" srcOrd="1" destOrd="0" presId="urn:microsoft.com/office/officeart/2005/8/layout/hierarchy2"/>
    <dgm:cxn modelId="{9351B498-50A3-4447-9488-515B0E5D5117}" type="presParOf" srcId="{FDB37481-2FCB-42AE-9562-ED4C4CFAA091}" destId="{FCB093F3-8FD3-4273-AD12-2251EE6CA313}" srcOrd="0" destOrd="0" presId="urn:microsoft.com/office/officeart/2005/8/layout/hierarchy2"/>
    <dgm:cxn modelId="{A525CC4F-C184-4DF9-9A4E-9A351AD2E9FE}" type="presParOf" srcId="{FDB37481-2FCB-42AE-9562-ED4C4CFAA091}" destId="{B14CF998-77A7-4BCC-AD34-932670C1760C}" srcOrd="1" destOrd="0" presId="urn:microsoft.com/office/officeart/2005/8/layout/hierarchy2"/>
    <dgm:cxn modelId="{BC01E851-1325-472B-8067-149E7209F32C}" type="presParOf" srcId="{EEE86DF4-7C69-4C9C-B56F-353EC54FE12F}" destId="{97715608-AABF-4DEA-929E-A986CBA31098}" srcOrd="2" destOrd="0" presId="urn:microsoft.com/office/officeart/2005/8/layout/hierarchy2"/>
    <dgm:cxn modelId="{876EF8AD-8241-4B1B-BB32-51B1173E58B4}" type="presParOf" srcId="{97715608-AABF-4DEA-929E-A986CBA31098}" destId="{1DDD86AF-AA76-4AE6-B5CA-54A5D8FFF8CA}" srcOrd="0" destOrd="0" presId="urn:microsoft.com/office/officeart/2005/8/layout/hierarchy2"/>
    <dgm:cxn modelId="{62306FDE-E9D5-4023-8DFD-4F8C3E73F7F9}" type="presParOf" srcId="{97715608-AABF-4DEA-929E-A986CBA31098}" destId="{7A6EE9ED-64BE-4FD5-A306-EA2F53AA4F23}" srcOrd="1" destOrd="0" presId="urn:microsoft.com/office/officeart/2005/8/layout/hierarchy2"/>
    <dgm:cxn modelId="{17794087-3234-447E-BFD0-5297D783B950}" type="presParOf" srcId="{7A6EE9ED-64BE-4FD5-A306-EA2F53AA4F23}" destId="{53460F45-FEF5-42C9-A479-C92BBE33B4C8}" srcOrd="0" destOrd="0" presId="urn:microsoft.com/office/officeart/2005/8/layout/hierarchy2"/>
    <dgm:cxn modelId="{FA90FC74-2C70-41B5-848C-42E5C267065E}" type="presParOf" srcId="{53460F45-FEF5-42C9-A479-C92BBE33B4C8}" destId="{60D65306-7DB7-4AE2-B874-8045EE8C0DE6}" srcOrd="0" destOrd="0" presId="urn:microsoft.com/office/officeart/2005/8/layout/hierarchy2"/>
    <dgm:cxn modelId="{2EA7C890-05D3-4B0F-AF93-F18BD9FD3FF5}" type="presParOf" srcId="{7A6EE9ED-64BE-4FD5-A306-EA2F53AA4F23}" destId="{F128AE66-ED42-496E-9D75-024AF2E665E8}" srcOrd="1" destOrd="0" presId="urn:microsoft.com/office/officeart/2005/8/layout/hierarchy2"/>
    <dgm:cxn modelId="{CBB9879D-A16C-49A8-BD43-A9F20237BC73}" type="presParOf" srcId="{F128AE66-ED42-496E-9D75-024AF2E665E8}" destId="{9E02F0D4-0526-4321-80CD-E1AA9B017861}" srcOrd="0" destOrd="0" presId="urn:microsoft.com/office/officeart/2005/8/layout/hierarchy2"/>
    <dgm:cxn modelId="{F19E3207-6103-4822-84B0-CD2A79317AA0}" type="presParOf" srcId="{F128AE66-ED42-496E-9D75-024AF2E665E8}" destId="{685C181E-67C9-4D77-AA0D-BF71EEB1C63F}" srcOrd="1" destOrd="0" presId="urn:microsoft.com/office/officeart/2005/8/layout/hierarchy2"/>
    <dgm:cxn modelId="{02132879-E8DF-4AB7-8E66-B4AF1AD72C7B}" type="presParOf" srcId="{7A6EE9ED-64BE-4FD5-A306-EA2F53AA4F23}" destId="{33B09A78-F29F-4458-92E6-CF4282AEA532}" srcOrd="2" destOrd="0" presId="urn:microsoft.com/office/officeart/2005/8/layout/hierarchy2"/>
    <dgm:cxn modelId="{C9C9BF59-7551-476B-8257-4E26481BCB80}" type="presParOf" srcId="{33B09A78-F29F-4458-92E6-CF4282AEA532}" destId="{ECD4E3A1-D593-4FF8-9788-FDBCF528BB2A}" srcOrd="0" destOrd="0" presId="urn:microsoft.com/office/officeart/2005/8/layout/hierarchy2"/>
    <dgm:cxn modelId="{CB8C3457-4FF1-417B-992F-E8A23A911B06}" type="presParOf" srcId="{7A6EE9ED-64BE-4FD5-A306-EA2F53AA4F23}" destId="{FE519801-83CE-42E6-B03F-947AA787BFAC}" srcOrd="3" destOrd="0" presId="urn:microsoft.com/office/officeart/2005/8/layout/hierarchy2"/>
    <dgm:cxn modelId="{92FECCBF-3F1F-4050-87A0-1CD2FE237109}" type="presParOf" srcId="{FE519801-83CE-42E6-B03F-947AA787BFAC}" destId="{1CE54E05-9B0B-4716-A4BF-A9D0AAB05DC8}" srcOrd="0" destOrd="0" presId="urn:microsoft.com/office/officeart/2005/8/layout/hierarchy2"/>
    <dgm:cxn modelId="{E921EC99-88EE-4EFB-9385-A5796CDF9B0D}" type="presParOf" srcId="{FE519801-83CE-42E6-B03F-947AA787BFAC}" destId="{67F9D1C7-A474-4B5E-9E56-256F5A106388}" srcOrd="1" destOrd="0" presId="urn:microsoft.com/office/officeart/2005/8/layout/hierarchy2"/>
    <dgm:cxn modelId="{A6F81EB4-E922-4E27-9B37-14D41AF4582C}" type="presParOf" srcId="{7A6EE9ED-64BE-4FD5-A306-EA2F53AA4F23}" destId="{950FA456-2949-45A3-8F47-63C1C2BEA37D}" srcOrd="4" destOrd="0" presId="urn:microsoft.com/office/officeart/2005/8/layout/hierarchy2"/>
    <dgm:cxn modelId="{06559872-E94A-4219-892D-016B10E70908}" type="presParOf" srcId="{950FA456-2949-45A3-8F47-63C1C2BEA37D}" destId="{E2875808-8E7C-4D34-B017-E0F8EAD6F54B}" srcOrd="0" destOrd="0" presId="urn:microsoft.com/office/officeart/2005/8/layout/hierarchy2"/>
    <dgm:cxn modelId="{E09B64DC-C9DD-489D-A9BA-70F9F31B05F2}" type="presParOf" srcId="{7A6EE9ED-64BE-4FD5-A306-EA2F53AA4F23}" destId="{9E2796D8-ACD3-4E3C-A54D-0475DDE174E9}" srcOrd="5" destOrd="0" presId="urn:microsoft.com/office/officeart/2005/8/layout/hierarchy2"/>
    <dgm:cxn modelId="{FC0D4AFB-B5EA-4844-8CF5-59FFAEBBD706}" type="presParOf" srcId="{9E2796D8-ACD3-4E3C-A54D-0475DDE174E9}" destId="{629E888C-E329-4F44-A5C6-76A1D5A9D426}" srcOrd="0" destOrd="0" presId="urn:microsoft.com/office/officeart/2005/8/layout/hierarchy2"/>
    <dgm:cxn modelId="{57F62A88-FE26-4667-8BCF-303A8FC4F9D7}" type="presParOf" srcId="{9E2796D8-ACD3-4E3C-A54D-0475DDE174E9}" destId="{D710440C-A166-4DEC-AA63-2220D76E167F}" srcOrd="1" destOrd="0" presId="urn:microsoft.com/office/officeart/2005/8/layout/hierarchy2"/>
    <dgm:cxn modelId="{956BD215-23B4-4B2F-956E-ADB517AB6CE3}" type="presParOf" srcId="{7A6EE9ED-64BE-4FD5-A306-EA2F53AA4F23}" destId="{F207D2FE-33D1-4CA8-BCDD-EE1F1CBAF939}" srcOrd="6" destOrd="0" presId="urn:microsoft.com/office/officeart/2005/8/layout/hierarchy2"/>
    <dgm:cxn modelId="{8548AC75-DA7A-4F1F-B854-A072B6D05E10}" type="presParOf" srcId="{F207D2FE-33D1-4CA8-BCDD-EE1F1CBAF939}" destId="{8089EBB7-5A69-4162-818F-075E3AD860CB}" srcOrd="0" destOrd="0" presId="urn:microsoft.com/office/officeart/2005/8/layout/hierarchy2"/>
    <dgm:cxn modelId="{86F173EF-8FE8-476D-BD4B-61BFD84BD9A0}" type="presParOf" srcId="{7A6EE9ED-64BE-4FD5-A306-EA2F53AA4F23}" destId="{D0884F35-F49D-4B14-9650-5CC7460F966E}" srcOrd="7" destOrd="0" presId="urn:microsoft.com/office/officeart/2005/8/layout/hierarchy2"/>
    <dgm:cxn modelId="{26DAFF4F-A310-408B-9432-512A04A4325B}" type="presParOf" srcId="{D0884F35-F49D-4B14-9650-5CC7460F966E}" destId="{78DBA4FC-58EA-4BA8-A28C-B544EDD75114}" srcOrd="0" destOrd="0" presId="urn:microsoft.com/office/officeart/2005/8/layout/hierarchy2"/>
    <dgm:cxn modelId="{7875B91A-F295-4C69-A369-86641B1B954F}" type="presParOf" srcId="{D0884F35-F49D-4B14-9650-5CC7460F966E}" destId="{771F29EA-1573-4967-9CF8-712C3EA88293}" srcOrd="1" destOrd="0" presId="urn:microsoft.com/office/officeart/2005/8/layout/hierarchy2"/>
    <dgm:cxn modelId="{5EA088D3-F662-46EC-B88A-B705A7DC73B8}" type="presParOf" srcId="{EEE86DF4-7C69-4C9C-B56F-353EC54FE12F}" destId="{3200115E-23B2-4F46-8C4A-394C9E3C4542}" srcOrd="3" destOrd="0" presId="urn:microsoft.com/office/officeart/2005/8/layout/hierarchy2"/>
    <dgm:cxn modelId="{CD2D8F9B-EEF5-40D3-B028-1ED3AC7F068D}" type="presParOf" srcId="{3200115E-23B2-4F46-8C4A-394C9E3C4542}" destId="{E29A7601-D05E-4251-8C0F-F6D007C53AFC}" srcOrd="0" destOrd="0" presId="urn:microsoft.com/office/officeart/2005/8/layout/hierarchy2"/>
    <dgm:cxn modelId="{221315B4-9898-4A1A-B025-26E6B521A145}" type="presParOf" srcId="{3200115E-23B2-4F46-8C4A-394C9E3C4542}" destId="{1025A269-1BC4-4E19-993F-50A3A668639F}" srcOrd="1" destOrd="0" presId="urn:microsoft.com/office/officeart/2005/8/layout/hierarchy2"/>
    <dgm:cxn modelId="{5F9827A5-A376-451E-A33B-2F145AD6D607}" type="presParOf" srcId="{1025A269-1BC4-4E19-993F-50A3A668639F}" destId="{9AF83EBA-BCED-4B4D-B752-9ECCD45FD19E}" srcOrd="0" destOrd="0" presId="urn:microsoft.com/office/officeart/2005/8/layout/hierarchy2"/>
    <dgm:cxn modelId="{3624F880-943D-4292-9EF4-12DA00E6833E}" type="presParOf" srcId="{9AF83EBA-BCED-4B4D-B752-9ECCD45FD19E}" destId="{DA295AB3-B7B4-4D50-BC73-15DB98AEF166}" srcOrd="0" destOrd="0" presId="urn:microsoft.com/office/officeart/2005/8/layout/hierarchy2"/>
    <dgm:cxn modelId="{10F96C52-A330-4C5E-BA93-6FF31B48D89F}" type="presParOf" srcId="{1025A269-1BC4-4E19-993F-50A3A668639F}" destId="{AB9AD883-B150-4B3D-8EB5-FA656A1CE8EF}" srcOrd="1" destOrd="0" presId="urn:microsoft.com/office/officeart/2005/8/layout/hierarchy2"/>
    <dgm:cxn modelId="{8FFD9F45-924E-46F5-B5B8-4A58B5B39E68}" type="presParOf" srcId="{AB9AD883-B150-4B3D-8EB5-FA656A1CE8EF}" destId="{59F0E1DA-4675-483E-89F0-3A4110634D66}" srcOrd="0" destOrd="0" presId="urn:microsoft.com/office/officeart/2005/8/layout/hierarchy2"/>
    <dgm:cxn modelId="{E579127C-3B1E-47B6-96FC-900926501B60}" type="presParOf" srcId="{AB9AD883-B150-4B3D-8EB5-FA656A1CE8EF}" destId="{45CA901B-E101-40FE-AEAC-075D2140A907}" srcOrd="1" destOrd="0" presId="urn:microsoft.com/office/officeart/2005/8/layout/hierarchy2"/>
    <dgm:cxn modelId="{64348173-EC38-44C8-947D-CC6C567A20FB}" type="presParOf" srcId="{1025A269-1BC4-4E19-993F-50A3A668639F}" destId="{46304818-D806-47EA-A364-5040CC85388B}" srcOrd="2" destOrd="0" presId="urn:microsoft.com/office/officeart/2005/8/layout/hierarchy2"/>
    <dgm:cxn modelId="{B98A60F1-08FE-4E24-B479-0D9D13C2E8BD}" type="presParOf" srcId="{46304818-D806-47EA-A364-5040CC85388B}" destId="{2F10A931-5B79-4ECF-B53D-253A5BADFB29}" srcOrd="0" destOrd="0" presId="urn:microsoft.com/office/officeart/2005/8/layout/hierarchy2"/>
    <dgm:cxn modelId="{08E4BD36-041B-4FDA-A701-2058BD39470D}" type="presParOf" srcId="{1025A269-1BC4-4E19-993F-50A3A668639F}" destId="{1118175E-F906-4998-A251-5DDA70FCD926}" srcOrd="3" destOrd="0" presId="urn:microsoft.com/office/officeart/2005/8/layout/hierarchy2"/>
    <dgm:cxn modelId="{4D3D40B2-BC8C-494F-9DE3-BF0A8D92CD04}" type="presParOf" srcId="{1118175E-F906-4998-A251-5DDA70FCD926}" destId="{9973FD12-DC13-4937-B1DC-1C7EDE3DFA7F}" srcOrd="0" destOrd="0" presId="urn:microsoft.com/office/officeart/2005/8/layout/hierarchy2"/>
    <dgm:cxn modelId="{498CEAA0-2A69-417A-9722-7F82A8E5525D}" type="presParOf" srcId="{1118175E-F906-4998-A251-5DDA70FCD926}" destId="{46A7BF6B-DB66-4C6B-B814-AECCF0B4A007}" srcOrd="1" destOrd="0" presId="urn:microsoft.com/office/officeart/2005/8/layout/hierarchy2"/>
    <dgm:cxn modelId="{0C6F4989-D4D2-4208-8780-56E5FDC270C1}" type="presParOf" srcId="{1025A269-1BC4-4E19-993F-50A3A668639F}" destId="{4C44CF70-144B-41F9-A2D3-2C03195CAE4D}" srcOrd="4" destOrd="0" presId="urn:microsoft.com/office/officeart/2005/8/layout/hierarchy2"/>
    <dgm:cxn modelId="{2F550392-4268-4BA6-8EA1-F109FF5B35A0}" type="presParOf" srcId="{4C44CF70-144B-41F9-A2D3-2C03195CAE4D}" destId="{B05C9A79-7FAE-4231-B3AE-2D92A5A3B28E}" srcOrd="0" destOrd="0" presId="urn:microsoft.com/office/officeart/2005/8/layout/hierarchy2"/>
    <dgm:cxn modelId="{485E5DCD-5571-4809-AE6B-818D956E8C9C}" type="presParOf" srcId="{1025A269-1BC4-4E19-993F-50A3A668639F}" destId="{44A2891A-22EC-4FBE-840A-0171A208C122}" srcOrd="5" destOrd="0" presId="urn:microsoft.com/office/officeart/2005/8/layout/hierarchy2"/>
    <dgm:cxn modelId="{05B07DBF-C8FD-4C55-872D-6A35A96251D4}" type="presParOf" srcId="{44A2891A-22EC-4FBE-840A-0171A208C122}" destId="{EFF80AFB-68B5-409F-9EC9-A4D805828962}" srcOrd="0" destOrd="0" presId="urn:microsoft.com/office/officeart/2005/8/layout/hierarchy2"/>
    <dgm:cxn modelId="{1475964B-C26C-4F2C-98C4-4C08F4FCE2F9}" type="presParOf" srcId="{44A2891A-22EC-4FBE-840A-0171A208C122}" destId="{64ADA359-D1E1-4F19-B0AB-31D8AE7C818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273A4DE-8F76-42FD-B2F4-2B28BA5FFA0C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9336B60-7A9E-4DF2-9F4B-01276A5E4A00}">
      <dgm:prSet phldr="0"/>
      <dgm:spPr/>
      <dgm:t>
        <a:bodyPr/>
        <a:lstStyle/>
        <a:p>
          <a:pPr rtl="0"/>
          <a:r>
            <a:rPr lang="en-US" err="1">
              <a:latin typeface="Neue Haas Grotesk Text Pro"/>
            </a:rPr>
            <a:t>twitter_collect</a:t>
          </a:r>
          <a:endParaRPr lang="en-US">
            <a:latin typeface="Neue Haas Grotesk Text Pro"/>
          </a:endParaRPr>
        </a:p>
      </dgm:t>
    </dgm:pt>
    <dgm:pt modelId="{A4DA238B-3D3A-4D7D-A711-760449277A99}" type="parTrans" cxnId="{A26FE985-2692-45A6-B0E7-967C8E9521D5}">
      <dgm:prSet/>
      <dgm:spPr/>
      <dgm:t>
        <a:bodyPr/>
        <a:lstStyle/>
        <a:p>
          <a:endParaRPr lang="en-US"/>
        </a:p>
      </dgm:t>
    </dgm:pt>
    <dgm:pt modelId="{E0000518-DFD7-414A-AC52-0F522E03C917}" type="sibTrans" cxnId="{A26FE985-2692-45A6-B0E7-967C8E9521D5}">
      <dgm:prSet/>
      <dgm:spPr/>
    </dgm:pt>
    <dgm:pt modelId="{EC67B78B-FBCC-4B2B-8E35-04A603E7AE40}">
      <dgm:prSet phldr="0"/>
      <dgm:spPr/>
      <dgm:t>
        <a:bodyPr/>
        <a:lstStyle/>
        <a:p>
          <a:r>
            <a:rPr lang="en-US">
              <a:latin typeface="Neue Haas Grotesk Text Pro"/>
            </a:rPr>
            <a:t>fonctions_collect.py</a:t>
          </a:r>
        </a:p>
      </dgm:t>
    </dgm:pt>
    <dgm:pt modelId="{A28674FD-0D39-40F3-BA55-C0FFA6F8C81F}" type="parTrans" cxnId="{953E8071-B5BD-4AA6-A625-1406D4027A5B}">
      <dgm:prSet/>
      <dgm:spPr/>
      <dgm:t>
        <a:bodyPr/>
        <a:lstStyle/>
        <a:p>
          <a:endParaRPr lang="en-US"/>
        </a:p>
      </dgm:t>
    </dgm:pt>
    <dgm:pt modelId="{B661CE33-F2FC-4B8B-AD3D-633867431EF1}" type="sibTrans" cxnId="{953E8071-B5BD-4AA6-A625-1406D4027A5B}">
      <dgm:prSet/>
      <dgm:spPr/>
    </dgm:pt>
    <dgm:pt modelId="{02BFF3CB-289F-4CCF-AD88-1262425B9226}">
      <dgm:prSet phldr="0"/>
      <dgm:spPr/>
      <dgm:t>
        <a:bodyPr/>
        <a:lstStyle/>
        <a:p>
          <a:r>
            <a:rPr lang="en-US">
              <a:latin typeface="Neue Haas Grotesk Text Pro"/>
            </a:rPr>
            <a:t>tweet_collection.py</a:t>
          </a:r>
        </a:p>
      </dgm:t>
    </dgm:pt>
    <dgm:pt modelId="{763B8E43-391D-4AF7-8DAB-FDD12087B3E8}" type="parTrans" cxnId="{202B4DFB-416E-4A8D-AC1B-93E00727BF2F}">
      <dgm:prSet/>
      <dgm:spPr/>
      <dgm:t>
        <a:bodyPr/>
        <a:lstStyle/>
        <a:p>
          <a:endParaRPr lang="en-US"/>
        </a:p>
      </dgm:t>
    </dgm:pt>
    <dgm:pt modelId="{5FD69F96-BFD3-4FC2-ACF8-37B0A04026E5}" type="sibTrans" cxnId="{202B4DFB-416E-4A8D-AC1B-93E00727BF2F}">
      <dgm:prSet/>
      <dgm:spPr/>
    </dgm:pt>
    <dgm:pt modelId="{659EA04A-1F45-4A36-9F9F-ED3BE88C3681}">
      <dgm:prSet phldr="0"/>
      <dgm:spPr/>
      <dgm:t>
        <a:bodyPr/>
        <a:lstStyle/>
        <a:p>
          <a:r>
            <a:rPr lang="en-US"/>
            <a:t>twitter_connection.py</a:t>
          </a:r>
        </a:p>
      </dgm:t>
    </dgm:pt>
    <dgm:pt modelId="{25C2A4C4-C8F0-4D1A-893A-DFDA679351F9}" type="parTrans" cxnId="{39FE230F-CA35-4ACC-AF5A-86B673C60375}">
      <dgm:prSet/>
      <dgm:spPr/>
      <dgm:t>
        <a:bodyPr/>
        <a:lstStyle/>
        <a:p>
          <a:endParaRPr lang="en-US"/>
        </a:p>
      </dgm:t>
    </dgm:pt>
    <dgm:pt modelId="{0DCA2873-FD59-40F4-9418-58089BBEDD02}" type="sibTrans" cxnId="{39FE230F-CA35-4ACC-AF5A-86B673C60375}">
      <dgm:prSet/>
      <dgm:spPr/>
    </dgm:pt>
    <dgm:pt modelId="{BFA2419F-6306-4E3B-B8E3-643F63F3634B}">
      <dgm:prSet phldr="0"/>
      <dgm:spPr/>
      <dgm:t>
        <a:bodyPr/>
        <a:lstStyle/>
        <a:p>
          <a:pPr rtl="0"/>
          <a:r>
            <a:rPr lang="en-US"/>
            <a:t>Connection API</a:t>
          </a:r>
        </a:p>
      </dgm:t>
    </dgm:pt>
    <dgm:pt modelId="{49B01872-FC5A-419D-8B91-0F57603E7551}" type="parTrans" cxnId="{8B9E23D9-046C-4C2C-A39D-BF1CDB7488DD}">
      <dgm:prSet/>
      <dgm:spPr/>
      <dgm:t>
        <a:bodyPr/>
        <a:lstStyle/>
        <a:p>
          <a:endParaRPr lang="en-US"/>
        </a:p>
      </dgm:t>
    </dgm:pt>
    <dgm:pt modelId="{521BA2D8-2BF2-48E5-BA01-4B22341AF574}" type="sibTrans" cxnId="{8B9E23D9-046C-4C2C-A39D-BF1CDB7488DD}">
      <dgm:prSet/>
      <dgm:spPr/>
    </dgm:pt>
    <dgm:pt modelId="{9CD48E94-409F-42EB-BF21-74BC5E6DFCC7}">
      <dgm:prSet phldr="0"/>
      <dgm:spPr/>
      <dgm:t>
        <a:bodyPr/>
        <a:lstStyle/>
        <a:p>
          <a:r>
            <a:rPr lang="en-US"/>
            <a:t>credentials.py</a:t>
          </a:r>
        </a:p>
      </dgm:t>
    </dgm:pt>
    <dgm:pt modelId="{DA17CB02-4C9A-46DC-8036-340833E422BA}" type="parTrans" cxnId="{D135B553-EA2D-47C0-9667-F5D68BE14BF7}">
      <dgm:prSet/>
      <dgm:spPr/>
      <dgm:t>
        <a:bodyPr/>
        <a:lstStyle/>
        <a:p>
          <a:endParaRPr lang="en-US"/>
        </a:p>
      </dgm:t>
    </dgm:pt>
    <dgm:pt modelId="{09CAEC84-D586-4673-A6D1-17C85F47FEEB}" type="sibTrans" cxnId="{D135B553-EA2D-47C0-9667-F5D68BE14BF7}">
      <dgm:prSet/>
      <dgm:spPr/>
    </dgm:pt>
    <dgm:pt modelId="{18F22494-2DCE-486D-9361-F16D7B0FF46E}">
      <dgm:prSet phldr="0"/>
      <dgm:spPr/>
      <dgm:t>
        <a:bodyPr/>
        <a:lstStyle/>
        <a:p>
          <a:pPr rtl="0"/>
          <a:r>
            <a:rPr lang="en-US" err="1">
              <a:latin typeface="Neue Haas Grotesk Text Pro"/>
            </a:rPr>
            <a:t>Collecte</a:t>
          </a:r>
          <a:r>
            <a:rPr lang="en-US">
              <a:latin typeface="Neue Haas Grotesk Text Pro"/>
            </a:rPr>
            <a:t> de tweets</a:t>
          </a:r>
        </a:p>
      </dgm:t>
    </dgm:pt>
    <dgm:pt modelId="{D45DC5BF-5720-4C3D-B03F-91C1A67BCF9F}" type="parTrans" cxnId="{CFB68389-77B0-417C-8709-816F36F53EC3}">
      <dgm:prSet/>
      <dgm:spPr/>
      <dgm:t>
        <a:bodyPr/>
        <a:lstStyle/>
        <a:p>
          <a:endParaRPr lang="en-US"/>
        </a:p>
      </dgm:t>
    </dgm:pt>
    <dgm:pt modelId="{72C850FC-80B4-4A3F-94B3-D8A3ED21E367}" type="sibTrans" cxnId="{CFB68389-77B0-417C-8709-816F36F53EC3}">
      <dgm:prSet/>
      <dgm:spPr/>
    </dgm:pt>
    <dgm:pt modelId="{EEE86DF4-7C69-4C9C-B56F-353EC54FE12F}" type="pres">
      <dgm:prSet presAssocID="{6273A4DE-8F76-42FD-B2F4-2B28BA5FFA0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5B08855-099C-4900-874B-83C0E02E7E35}" type="pres">
      <dgm:prSet presAssocID="{D9336B60-7A9E-4DF2-9F4B-01276A5E4A00}" presName="root1" presStyleCnt="0"/>
      <dgm:spPr/>
    </dgm:pt>
    <dgm:pt modelId="{3B609069-055E-42A2-A556-3793461943F5}" type="pres">
      <dgm:prSet presAssocID="{D9336B60-7A9E-4DF2-9F4B-01276A5E4A00}" presName="LevelOneTextNode" presStyleLbl="node0" presStyleIdx="0" presStyleCnt="1">
        <dgm:presLayoutVars>
          <dgm:chPref val="3"/>
        </dgm:presLayoutVars>
      </dgm:prSet>
      <dgm:spPr/>
    </dgm:pt>
    <dgm:pt modelId="{323DEEEE-2E19-4DE1-B46A-C2E6DCE2AD69}" type="pres">
      <dgm:prSet presAssocID="{D9336B60-7A9E-4DF2-9F4B-01276A5E4A00}" presName="level2hierChild" presStyleCnt="0"/>
      <dgm:spPr/>
    </dgm:pt>
    <dgm:pt modelId="{BD22FAE1-C45D-4E7B-9482-CD1424147AC7}" type="pres">
      <dgm:prSet presAssocID="{49B01872-FC5A-419D-8B91-0F57603E7551}" presName="conn2-1" presStyleLbl="parChTrans1D2" presStyleIdx="0" presStyleCnt="2"/>
      <dgm:spPr/>
    </dgm:pt>
    <dgm:pt modelId="{DAF83D1A-BB72-48E0-B237-1C08FA2CEED3}" type="pres">
      <dgm:prSet presAssocID="{49B01872-FC5A-419D-8B91-0F57603E7551}" presName="connTx" presStyleLbl="parChTrans1D2" presStyleIdx="0" presStyleCnt="2"/>
      <dgm:spPr/>
    </dgm:pt>
    <dgm:pt modelId="{40E0D43E-9608-4921-BB3E-F46C7E896E30}" type="pres">
      <dgm:prSet presAssocID="{BFA2419F-6306-4E3B-B8E3-643F63F3634B}" presName="root2" presStyleCnt="0"/>
      <dgm:spPr/>
    </dgm:pt>
    <dgm:pt modelId="{868E3164-44C9-40DA-BF3E-8B7A742BE4F2}" type="pres">
      <dgm:prSet presAssocID="{BFA2419F-6306-4E3B-B8E3-643F63F3634B}" presName="LevelTwoTextNode" presStyleLbl="node2" presStyleIdx="0" presStyleCnt="2">
        <dgm:presLayoutVars>
          <dgm:chPref val="3"/>
        </dgm:presLayoutVars>
      </dgm:prSet>
      <dgm:spPr/>
    </dgm:pt>
    <dgm:pt modelId="{5C3B4E99-7186-4B29-AEC0-3D7B951D4A02}" type="pres">
      <dgm:prSet presAssocID="{BFA2419F-6306-4E3B-B8E3-643F63F3634B}" presName="level3hierChild" presStyleCnt="0"/>
      <dgm:spPr/>
    </dgm:pt>
    <dgm:pt modelId="{BD40A800-E9BA-458E-ADCE-5BFEE5EAA93F}" type="pres">
      <dgm:prSet presAssocID="{DA17CB02-4C9A-46DC-8036-340833E422BA}" presName="conn2-1" presStyleLbl="parChTrans1D3" presStyleIdx="0" presStyleCnt="4"/>
      <dgm:spPr/>
    </dgm:pt>
    <dgm:pt modelId="{86BD1DEF-1F2F-466A-A2D7-E3F57E70D724}" type="pres">
      <dgm:prSet presAssocID="{DA17CB02-4C9A-46DC-8036-340833E422BA}" presName="connTx" presStyleLbl="parChTrans1D3" presStyleIdx="0" presStyleCnt="4"/>
      <dgm:spPr/>
    </dgm:pt>
    <dgm:pt modelId="{8FBD18D9-5AE3-4708-BFD7-6282165ABC4C}" type="pres">
      <dgm:prSet presAssocID="{9CD48E94-409F-42EB-BF21-74BC5E6DFCC7}" presName="root2" presStyleCnt="0"/>
      <dgm:spPr/>
    </dgm:pt>
    <dgm:pt modelId="{EB3900F4-173A-4EC2-9C61-51F0937255D8}" type="pres">
      <dgm:prSet presAssocID="{9CD48E94-409F-42EB-BF21-74BC5E6DFCC7}" presName="LevelTwoTextNode" presStyleLbl="node3" presStyleIdx="0" presStyleCnt="4">
        <dgm:presLayoutVars>
          <dgm:chPref val="3"/>
        </dgm:presLayoutVars>
      </dgm:prSet>
      <dgm:spPr/>
    </dgm:pt>
    <dgm:pt modelId="{61D996EA-65EE-4BFF-9FE3-7BC7CA143C91}" type="pres">
      <dgm:prSet presAssocID="{9CD48E94-409F-42EB-BF21-74BC5E6DFCC7}" presName="level3hierChild" presStyleCnt="0"/>
      <dgm:spPr/>
    </dgm:pt>
    <dgm:pt modelId="{FF93BDD5-3121-43D8-865A-85587FCE7D80}" type="pres">
      <dgm:prSet presAssocID="{25C2A4C4-C8F0-4D1A-893A-DFDA679351F9}" presName="conn2-1" presStyleLbl="parChTrans1D3" presStyleIdx="1" presStyleCnt="4"/>
      <dgm:spPr/>
    </dgm:pt>
    <dgm:pt modelId="{EC146221-8D56-4B2C-B971-2F913393844E}" type="pres">
      <dgm:prSet presAssocID="{25C2A4C4-C8F0-4D1A-893A-DFDA679351F9}" presName="connTx" presStyleLbl="parChTrans1D3" presStyleIdx="1" presStyleCnt="4"/>
      <dgm:spPr/>
    </dgm:pt>
    <dgm:pt modelId="{EA8C90E0-A61A-4CE1-A71F-EE030A504C80}" type="pres">
      <dgm:prSet presAssocID="{659EA04A-1F45-4A36-9F9F-ED3BE88C3681}" presName="root2" presStyleCnt="0"/>
      <dgm:spPr/>
    </dgm:pt>
    <dgm:pt modelId="{7DCC4B3D-E696-47A6-A3EB-02C240B1FDFE}" type="pres">
      <dgm:prSet presAssocID="{659EA04A-1F45-4A36-9F9F-ED3BE88C3681}" presName="LevelTwoTextNode" presStyleLbl="node3" presStyleIdx="1" presStyleCnt="4">
        <dgm:presLayoutVars>
          <dgm:chPref val="3"/>
        </dgm:presLayoutVars>
      </dgm:prSet>
      <dgm:spPr/>
    </dgm:pt>
    <dgm:pt modelId="{F64E6B5E-BA40-4247-A799-BCF909298721}" type="pres">
      <dgm:prSet presAssocID="{659EA04A-1F45-4A36-9F9F-ED3BE88C3681}" presName="level3hierChild" presStyleCnt="0"/>
      <dgm:spPr/>
    </dgm:pt>
    <dgm:pt modelId="{D1D245C1-5516-4E1F-AE50-937716AFD90B}" type="pres">
      <dgm:prSet presAssocID="{D45DC5BF-5720-4C3D-B03F-91C1A67BCF9F}" presName="conn2-1" presStyleLbl="parChTrans1D2" presStyleIdx="1" presStyleCnt="2"/>
      <dgm:spPr/>
    </dgm:pt>
    <dgm:pt modelId="{12FE6C09-CE7E-414B-A2E3-52E591CC0C0B}" type="pres">
      <dgm:prSet presAssocID="{D45DC5BF-5720-4C3D-B03F-91C1A67BCF9F}" presName="connTx" presStyleLbl="parChTrans1D2" presStyleIdx="1" presStyleCnt="2"/>
      <dgm:spPr/>
    </dgm:pt>
    <dgm:pt modelId="{6694CF4F-595D-4FC2-8D5C-0C7870ED0C47}" type="pres">
      <dgm:prSet presAssocID="{18F22494-2DCE-486D-9361-F16D7B0FF46E}" presName="root2" presStyleCnt="0"/>
      <dgm:spPr/>
    </dgm:pt>
    <dgm:pt modelId="{62C76517-C924-4951-81CA-8E31474381F7}" type="pres">
      <dgm:prSet presAssocID="{18F22494-2DCE-486D-9361-F16D7B0FF46E}" presName="LevelTwoTextNode" presStyleLbl="node2" presStyleIdx="1" presStyleCnt="2">
        <dgm:presLayoutVars>
          <dgm:chPref val="3"/>
        </dgm:presLayoutVars>
      </dgm:prSet>
      <dgm:spPr/>
    </dgm:pt>
    <dgm:pt modelId="{39B72211-272B-40B8-92EC-29F22D8FE794}" type="pres">
      <dgm:prSet presAssocID="{18F22494-2DCE-486D-9361-F16D7B0FF46E}" presName="level3hierChild" presStyleCnt="0"/>
      <dgm:spPr/>
    </dgm:pt>
    <dgm:pt modelId="{00F9C7B5-F886-4834-BA8A-2F8DB2039E48}" type="pres">
      <dgm:prSet presAssocID="{A28674FD-0D39-40F3-BA55-C0FFA6F8C81F}" presName="conn2-1" presStyleLbl="parChTrans1D3" presStyleIdx="2" presStyleCnt="4"/>
      <dgm:spPr/>
    </dgm:pt>
    <dgm:pt modelId="{33117263-CF8E-487B-BDD0-6B6EF1815112}" type="pres">
      <dgm:prSet presAssocID="{A28674FD-0D39-40F3-BA55-C0FFA6F8C81F}" presName="connTx" presStyleLbl="parChTrans1D3" presStyleIdx="2" presStyleCnt="4"/>
      <dgm:spPr/>
    </dgm:pt>
    <dgm:pt modelId="{769831F4-4AEA-4782-A78F-DFDDBA173E54}" type="pres">
      <dgm:prSet presAssocID="{EC67B78B-FBCC-4B2B-8E35-04A603E7AE40}" presName="root2" presStyleCnt="0"/>
      <dgm:spPr/>
    </dgm:pt>
    <dgm:pt modelId="{87879030-D3A6-4753-A98C-14D4FB41B436}" type="pres">
      <dgm:prSet presAssocID="{EC67B78B-FBCC-4B2B-8E35-04A603E7AE40}" presName="LevelTwoTextNode" presStyleLbl="node3" presStyleIdx="2" presStyleCnt="4">
        <dgm:presLayoutVars>
          <dgm:chPref val="3"/>
        </dgm:presLayoutVars>
      </dgm:prSet>
      <dgm:spPr/>
    </dgm:pt>
    <dgm:pt modelId="{9FB5E957-F45C-4198-8C18-294010D9AB66}" type="pres">
      <dgm:prSet presAssocID="{EC67B78B-FBCC-4B2B-8E35-04A603E7AE40}" presName="level3hierChild" presStyleCnt="0"/>
      <dgm:spPr/>
    </dgm:pt>
    <dgm:pt modelId="{8203A86B-7BF7-4418-BAD7-8D55DDA55142}" type="pres">
      <dgm:prSet presAssocID="{763B8E43-391D-4AF7-8DAB-FDD12087B3E8}" presName="conn2-1" presStyleLbl="parChTrans1D3" presStyleIdx="3" presStyleCnt="4"/>
      <dgm:spPr/>
    </dgm:pt>
    <dgm:pt modelId="{87E7A557-76EC-4F5B-B319-82A5E0EA579C}" type="pres">
      <dgm:prSet presAssocID="{763B8E43-391D-4AF7-8DAB-FDD12087B3E8}" presName="connTx" presStyleLbl="parChTrans1D3" presStyleIdx="3" presStyleCnt="4"/>
      <dgm:spPr/>
    </dgm:pt>
    <dgm:pt modelId="{05C50325-51E6-4DD5-9462-2C35716039BE}" type="pres">
      <dgm:prSet presAssocID="{02BFF3CB-289F-4CCF-AD88-1262425B9226}" presName="root2" presStyleCnt="0"/>
      <dgm:spPr/>
    </dgm:pt>
    <dgm:pt modelId="{9B1ABD33-34FF-4940-9575-559885A16A12}" type="pres">
      <dgm:prSet presAssocID="{02BFF3CB-289F-4CCF-AD88-1262425B9226}" presName="LevelTwoTextNode" presStyleLbl="node3" presStyleIdx="3" presStyleCnt="4">
        <dgm:presLayoutVars>
          <dgm:chPref val="3"/>
        </dgm:presLayoutVars>
      </dgm:prSet>
      <dgm:spPr/>
    </dgm:pt>
    <dgm:pt modelId="{6BEBB190-3DBE-42DD-AE71-62702D6622EF}" type="pres">
      <dgm:prSet presAssocID="{02BFF3CB-289F-4CCF-AD88-1262425B9226}" presName="level3hierChild" presStyleCnt="0"/>
      <dgm:spPr/>
    </dgm:pt>
  </dgm:ptLst>
  <dgm:cxnLst>
    <dgm:cxn modelId="{4F7A6C03-26AC-4BD6-A461-8658FC20694B}" type="presOf" srcId="{763B8E43-391D-4AF7-8DAB-FDD12087B3E8}" destId="{87E7A557-76EC-4F5B-B319-82A5E0EA579C}" srcOrd="1" destOrd="0" presId="urn:microsoft.com/office/officeart/2005/8/layout/hierarchy2"/>
    <dgm:cxn modelId="{39FE230F-CA35-4ACC-AF5A-86B673C60375}" srcId="{BFA2419F-6306-4E3B-B8E3-643F63F3634B}" destId="{659EA04A-1F45-4A36-9F9F-ED3BE88C3681}" srcOrd="1" destOrd="0" parTransId="{25C2A4C4-C8F0-4D1A-893A-DFDA679351F9}" sibTransId="{0DCA2873-FD59-40F4-9418-58089BBEDD02}"/>
    <dgm:cxn modelId="{E4C26E1E-AE9E-401E-BF2C-7A6925DE8497}" type="presOf" srcId="{49B01872-FC5A-419D-8B91-0F57603E7551}" destId="{BD22FAE1-C45D-4E7B-9482-CD1424147AC7}" srcOrd="0" destOrd="0" presId="urn:microsoft.com/office/officeart/2005/8/layout/hierarchy2"/>
    <dgm:cxn modelId="{FD976F20-593E-4127-9C18-9DAC15BAA62A}" type="presOf" srcId="{6273A4DE-8F76-42FD-B2F4-2B28BA5FFA0C}" destId="{EEE86DF4-7C69-4C9C-B56F-353EC54FE12F}" srcOrd="0" destOrd="0" presId="urn:microsoft.com/office/officeart/2005/8/layout/hierarchy2"/>
    <dgm:cxn modelId="{2C0E8F36-48C7-4600-B36D-551B55B37FDD}" type="presOf" srcId="{763B8E43-391D-4AF7-8DAB-FDD12087B3E8}" destId="{8203A86B-7BF7-4418-BAD7-8D55DDA55142}" srcOrd="0" destOrd="0" presId="urn:microsoft.com/office/officeart/2005/8/layout/hierarchy2"/>
    <dgm:cxn modelId="{3E41C83B-7CD2-42B4-B919-40EF911A76A4}" type="presOf" srcId="{25C2A4C4-C8F0-4D1A-893A-DFDA679351F9}" destId="{EC146221-8D56-4B2C-B971-2F913393844E}" srcOrd="1" destOrd="0" presId="urn:microsoft.com/office/officeart/2005/8/layout/hierarchy2"/>
    <dgm:cxn modelId="{F9DA2251-BE6B-4547-9ECE-7DF308B38354}" type="presOf" srcId="{A28674FD-0D39-40F3-BA55-C0FFA6F8C81F}" destId="{33117263-CF8E-487B-BDD0-6B6EF1815112}" srcOrd="1" destOrd="0" presId="urn:microsoft.com/office/officeart/2005/8/layout/hierarchy2"/>
    <dgm:cxn modelId="{953E8071-B5BD-4AA6-A625-1406D4027A5B}" srcId="{18F22494-2DCE-486D-9361-F16D7B0FF46E}" destId="{EC67B78B-FBCC-4B2B-8E35-04A603E7AE40}" srcOrd="0" destOrd="0" parTransId="{A28674FD-0D39-40F3-BA55-C0FFA6F8C81F}" sibTransId="{B661CE33-F2FC-4B8B-AD3D-633867431EF1}"/>
    <dgm:cxn modelId="{D135B553-EA2D-47C0-9667-F5D68BE14BF7}" srcId="{BFA2419F-6306-4E3B-B8E3-643F63F3634B}" destId="{9CD48E94-409F-42EB-BF21-74BC5E6DFCC7}" srcOrd="0" destOrd="0" parTransId="{DA17CB02-4C9A-46DC-8036-340833E422BA}" sibTransId="{09CAEC84-D586-4673-A6D1-17C85F47FEEB}"/>
    <dgm:cxn modelId="{D5B3A37B-3341-4C5A-A80C-5B4AAE812CF1}" type="presOf" srcId="{49B01872-FC5A-419D-8B91-0F57603E7551}" destId="{DAF83D1A-BB72-48E0-B237-1C08FA2CEED3}" srcOrd="1" destOrd="0" presId="urn:microsoft.com/office/officeart/2005/8/layout/hierarchy2"/>
    <dgm:cxn modelId="{A26FE985-2692-45A6-B0E7-967C8E9521D5}" srcId="{6273A4DE-8F76-42FD-B2F4-2B28BA5FFA0C}" destId="{D9336B60-7A9E-4DF2-9F4B-01276A5E4A00}" srcOrd="0" destOrd="0" parTransId="{A4DA238B-3D3A-4D7D-A711-760449277A99}" sibTransId="{E0000518-DFD7-414A-AC52-0F522E03C917}"/>
    <dgm:cxn modelId="{CFB68389-77B0-417C-8709-816F36F53EC3}" srcId="{D9336B60-7A9E-4DF2-9F4B-01276A5E4A00}" destId="{18F22494-2DCE-486D-9361-F16D7B0FF46E}" srcOrd="1" destOrd="0" parTransId="{D45DC5BF-5720-4C3D-B03F-91C1A67BCF9F}" sibTransId="{72C850FC-80B4-4A3F-94B3-D8A3ED21E367}"/>
    <dgm:cxn modelId="{5EC6C38C-611D-45FC-822C-B8595F85DF62}" type="presOf" srcId="{DA17CB02-4C9A-46DC-8036-340833E422BA}" destId="{BD40A800-E9BA-458E-ADCE-5BFEE5EAA93F}" srcOrd="0" destOrd="0" presId="urn:microsoft.com/office/officeart/2005/8/layout/hierarchy2"/>
    <dgm:cxn modelId="{A77BD59B-33B2-4F8E-8410-86B176455C38}" type="presOf" srcId="{9CD48E94-409F-42EB-BF21-74BC5E6DFCC7}" destId="{EB3900F4-173A-4EC2-9C61-51F0937255D8}" srcOrd="0" destOrd="0" presId="urn:microsoft.com/office/officeart/2005/8/layout/hierarchy2"/>
    <dgm:cxn modelId="{A3895DAD-2C49-40C9-A714-A4AE8091AAC9}" type="presOf" srcId="{25C2A4C4-C8F0-4D1A-893A-DFDA679351F9}" destId="{FF93BDD5-3121-43D8-865A-85587FCE7D80}" srcOrd="0" destOrd="0" presId="urn:microsoft.com/office/officeart/2005/8/layout/hierarchy2"/>
    <dgm:cxn modelId="{4B589EAD-9401-4322-9965-45A6072E8991}" type="presOf" srcId="{02BFF3CB-289F-4CCF-AD88-1262425B9226}" destId="{9B1ABD33-34FF-4940-9575-559885A16A12}" srcOrd="0" destOrd="0" presId="urn:microsoft.com/office/officeart/2005/8/layout/hierarchy2"/>
    <dgm:cxn modelId="{8B36DBAD-0598-46F4-AEF3-F79B380E6C86}" type="presOf" srcId="{BFA2419F-6306-4E3B-B8E3-643F63F3634B}" destId="{868E3164-44C9-40DA-BF3E-8B7A742BE4F2}" srcOrd="0" destOrd="0" presId="urn:microsoft.com/office/officeart/2005/8/layout/hierarchy2"/>
    <dgm:cxn modelId="{89E0F3B2-67FC-496C-AB94-264F0E498DD1}" type="presOf" srcId="{DA17CB02-4C9A-46DC-8036-340833E422BA}" destId="{86BD1DEF-1F2F-466A-A2D7-E3F57E70D724}" srcOrd="1" destOrd="0" presId="urn:microsoft.com/office/officeart/2005/8/layout/hierarchy2"/>
    <dgm:cxn modelId="{B14877B4-FF4A-4D1C-9954-6637579D194A}" type="presOf" srcId="{18F22494-2DCE-486D-9361-F16D7B0FF46E}" destId="{62C76517-C924-4951-81CA-8E31474381F7}" srcOrd="0" destOrd="0" presId="urn:microsoft.com/office/officeart/2005/8/layout/hierarchy2"/>
    <dgm:cxn modelId="{09600BB8-53B5-4FE4-A3CB-01307BCBABF3}" type="presOf" srcId="{659EA04A-1F45-4A36-9F9F-ED3BE88C3681}" destId="{7DCC4B3D-E696-47A6-A3EB-02C240B1FDFE}" srcOrd="0" destOrd="0" presId="urn:microsoft.com/office/officeart/2005/8/layout/hierarchy2"/>
    <dgm:cxn modelId="{424713BC-DDFC-43E8-8BE1-D6C48308DAF9}" type="presOf" srcId="{D45DC5BF-5720-4C3D-B03F-91C1A67BCF9F}" destId="{12FE6C09-CE7E-414B-A2E3-52E591CC0C0B}" srcOrd="1" destOrd="0" presId="urn:microsoft.com/office/officeart/2005/8/layout/hierarchy2"/>
    <dgm:cxn modelId="{8E2D99D0-C383-48DE-961B-8118180FE992}" type="presOf" srcId="{D45DC5BF-5720-4C3D-B03F-91C1A67BCF9F}" destId="{D1D245C1-5516-4E1F-AE50-937716AFD90B}" srcOrd="0" destOrd="0" presId="urn:microsoft.com/office/officeart/2005/8/layout/hierarchy2"/>
    <dgm:cxn modelId="{8B9E23D9-046C-4C2C-A39D-BF1CDB7488DD}" srcId="{D9336B60-7A9E-4DF2-9F4B-01276A5E4A00}" destId="{BFA2419F-6306-4E3B-B8E3-643F63F3634B}" srcOrd="0" destOrd="0" parTransId="{49B01872-FC5A-419D-8B91-0F57603E7551}" sibTransId="{521BA2D8-2BF2-48E5-BA01-4B22341AF574}"/>
    <dgm:cxn modelId="{C63D00DE-397B-4BD8-8ABE-A4D0EA10C71F}" type="presOf" srcId="{D9336B60-7A9E-4DF2-9F4B-01276A5E4A00}" destId="{3B609069-055E-42A2-A556-3793461943F5}" srcOrd="0" destOrd="0" presId="urn:microsoft.com/office/officeart/2005/8/layout/hierarchy2"/>
    <dgm:cxn modelId="{47BFFCF4-FBBE-4386-8160-1D61C160A27E}" type="presOf" srcId="{A28674FD-0D39-40F3-BA55-C0FFA6F8C81F}" destId="{00F9C7B5-F886-4834-BA8A-2F8DB2039E48}" srcOrd="0" destOrd="0" presId="urn:microsoft.com/office/officeart/2005/8/layout/hierarchy2"/>
    <dgm:cxn modelId="{1319CFF6-3551-43BF-9CDF-E2C46F9EB462}" type="presOf" srcId="{EC67B78B-FBCC-4B2B-8E35-04A603E7AE40}" destId="{87879030-D3A6-4753-A98C-14D4FB41B436}" srcOrd="0" destOrd="0" presId="urn:microsoft.com/office/officeart/2005/8/layout/hierarchy2"/>
    <dgm:cxn modelId="{202B4DFB-416E-4A8D-AC1B-93E00727BF2F}" srcId="{18F22494-2DCE-486D-9361-F16D7B0FF46E}" destId="{02BFF3CB-289F-4CCF-AD88-1262425B9226}" srcOrd="1" destOrd="0" parTransId="{763B8E43-391D-4AF7-8DAB-FDD12087B3E8}" sibTransId="{5FD69F96-BFD3-4FC2-ACF8-37B0A04026E5}"/>
    <dgm:cxn modelId="{F853A707-D887-470D-8DCD-7C49E4AB317F}" type="presParOf" srcId="{EEE86DF4-7C69-4C9C-B56F-353EC54FE12F}" destId="{C5B08855-099C-4900-874B-83C0E02E7E35}" srcOrd="0" destOrd="0" presId="urn:microsoft.com/office/officeart/2005/8/layout/hierarchy2"/>
    <dgm:cxn modelId="{4E49E910-2225-4DFF-9F28-095EBE015507}" type="presParOf" srcId="{C5B08855-099C-4900-874B-83C0E02E7E35}" destId="{3B609069-055E-42A2-A556-3793461943F5}" srcOrd="0" destOrd="0" presId="urn:microsoft.com/office/officeart/2005/8/layout/hierarchy2"/>
    <dgm:cxn modelId="{372EBD53-7CE8-4DC1-9286-D81EBD040D0F}" type="presParOf" srcId="{C5B08855-099C-4900-874B-83C0E02E7E35}" destId="{323DEEEE-2E19-4DE1-B46A-C2E6DCE2AD69}" srcOrd="1" destOrd="0" presId="urn:microsoft.com/office/officeart/2005/8/layout/hierarchy2"/>
    <dgm:cxn modelId="{B9CB73E8-B4C8-4A22-9742-11B82C62E4D9}" type="presParOf" srcId="{323DEEEE-2E19-4DE1-B46A-C2E6DCE2AD69}" destId="{BD22FAE1-C45D-4E7B-9482-CD1424147AC7}" srcOrd="0" destOrd="0" presId="urn:microsoft.com/office/officeart/2005/8/layout/hierarchy2"/>
    <dgm:cxn modelId="{E1850CD3-6FE3-4BC1-8459-865E307D10C9}" type="presParOf" srcId="{BD22FAE1-C45D-4E7B-9482-CD1424147AC7}" destId="{DAF83D1A-BB72-48E0-B237-1C08FA2CEED3}" srcOrd="0" destOrd="0" presId="urn:microsoft.com/office/officeart/2005/8/layout/hierarchy2"/>
    <dgm:cxn modelId="{C2F0D8F7-7513-48AA-8F52-9D81A214807C}" type="presParOf" srcId="{323DEEEE-2E19-4DE1-B46A-C2E6DCE2AD69}" destId="{40E0D43E-9608-4921-BB3E-F46C7E896E30}" srcOrd="1" destOrd="0" presId="urn:microsoft.com/office/officeart/2005/8/layout/hierarchy2"/>
    <dgm:cxn modelId="{B9878F2E-3A97-467C-8444-42003E322173}" type="presParOf" srcId="{40E0D43E-9608-4921-BB3E-F46C7E896E30}" destId="{868E3164-44C9-40DA-BF3E-8B7A742BE4F2}" srcOrd="0" destOrd="0" presId="urn:microsoft.com/office/officeart/2005/8/layout/hierarchy2"/>
    <dgm:cxn modelId="{E63C7AD7-7F5F-46AF-B51A-49A098283634}" type="presParOf" srcId="{40E0D43E-9608-4921-BB3E-F46C7E896E30}" destId="{5C3B4E99-7186-4B29-AEC0-3D7B951D4A02}" srcOrd="1" destOrd="0" presId="urn:microsoft.com/office/officeart/2005/8/layout/hierarchy2"/>
    <dgm:cxn modelId="{D36237FC-1BE2-478B-8C36-6DEAB2E9D0BC}" type="presParOf" srcId="{5C3B4E99-7186-4B29-AEC0-3D7B951D4A02}" destId="{BD40A800-E9BA-458E-ADCE-5BFEE5EAA93F}" srcOrd="0" destOrd="0" presId="urn:microsoft.com/office/officeart/2005/8/layout/hierarchy2"/>
    <dgm:cxn modelId="{FEC1C374-A7FB-4BED-BD60-E5EC169D681F}" type="presParOf" srcId="{BD40A800-E9BA-458E-ADCE-5BFEE5EAA93F}" destId="{86BD1DEF-1F2F-466A-A2D7-E3F57E70D724}" srcOrd="0" destOrd="0" presId="urn:microsoft.com/office/officeart/2005/8/layout/hierarchy2"/>
    <dgm:cxn modelId="{B1A87798-27D1-4A6F-B27D-F90B551F91F9}" type="presParOf" srcId="{5C3B4E99-7186-4B29-AEC0-3D7B951D4A02}" destId="{8FBD18D9-5AE3-4708-BFD7-6282165ABC4C}" srcOrd="1" destOrd="0" presId="urn:microsoft.com/office/officeart/2005/8/layout/hierarchy2"/>
    <dgm:cxn modelId="{5A416086-DED5-415B-A42D-91AA9645078C}" type="presParOf" srcId="{8FBD18D9-5AE3-4708-BFD7-6282165ABC4C}" destId="{EB3900F4-173A-4EC2-9C61-51F0937255D8}" srcOrd="0" destOrd="0" presId="urn:microsoft.com/office/officeart/2005/8/layout/hierarchy2"/>
    <dgm:cxn modelId="{FF0D3F31-ECBB-4EC2-807E-69021E34EE96}" type="presParOf" srcId="{8FBD18D9-5AE3-4708-BFD7-6282165ABC4C}" destId="{61D996EA-65EE-4BFF-9FE3-7BC7CA143C91}" srcOrd="1" destOrd="0" presId="urn:microsoft.com/office/officeart/2005/8/layout/hierarchy2"/>
    <dgm:cxn modelId="{B978BB8F-A759-4482-A3BF-F14E2093DA0D}" type="presParOf" srcId="{5C3B4E99-7186-4B29-AEC0-3D7B951D4A02}" destId="{FF93BDD5-3121-43D8-865A-85587FCE7D80}" srcOrd="2" destOrd="0" presId="urn:microsoft.com/office/officeart/2005/8/layout/hierarchy2"/>
    <dgm:cxn modelId="{6DDA1774-7122-457A-832A-AFA09EBD7E93}" type="presParOf" srcId="{FF93BDD5-3121-43D8-865A-85587FCE7D80}" destId="{EC146221-8D56-4B2C-B971-2F913393844E}" srcOrd="0" destOrd="0" presId="urn:microsoft.com/office/officeart/2005/8/layout/hierarchy2"/>
    <dgm:cxn modelId="{C644F7FB-4C79-47D1-A966-BBDE9AE1CC37}" type="presParOf" srcId="{5C3B4E99-7186-4B29-AEC0-3D7B951D4A02}" destId="{EA8C90E0-A61A-4CE1-A71F-EE030A504C80}" srcOrd="3" destOrd="0" presId="urn:microsoft.com/office/officeart/2005/8/layout/hierarchy2"/>
    <dgm:cxn modelId="{0B29A84F-A739-4F1D-B301-A479600DBC4F}" type="presParOf" srcId="{EA8C90E0-A61A-4CE1-A71F-EE030A504C80}" destId="{7DCC4B3D-E696-47A6-A3EB-02C240B1FDFE}" srcOrd="0" destOrd="0" presId="urn:microsoft.com/office/officeart/2005/8/layout/hierarchy2"/>
    <dgm:cxn modelId="{1149A441-8E78-418E-9140-542ED4CBEA76}" type="presParOf" srcId="{EA8C90E0-A61A-4CE1-A71F-EE030A504C80}" destId="{F64E6B5E-BA40-4247-A799-BCF909298721}" srcOrd="1" destOrd="0" presId="urn:microsoft.com/office/officeart/2005/8/layout/hierarchy2"/>
    <dgm:cxn modelId="{0961F810-4B99-4A22-BA3B-A1D709A96EB8}" type="presParOf" srcId="{323DEEEE-2E19-4DE1-B46A-C2E6DCE2AD69}" destId="{D1D245C1-5516-4E1F-AE50-937716AFD90B}" srcOrd="2" destOrd="0" presId="urn:microsoft.com/office/officeart/2005/8/layout/hierarchy2"/>
    <dgm:cxn modelId="{D4D82E83-4B2A-4DC8-82F8-B071D616CC79}" type="presParOf" srcId="{D1D245C1-5516-4E1F-AE50-937716AFD90B}" destId="{12FE6C09-CE7E-414B-A2E3-52E591CC0C0B}" srcOrd="0" destOrd="0" presId="urn:microsoft.com/office/officeart/2005/8/layout/hierarchy2"/>
    <dgm:cxn modelId="{21942D90-FEF3-48ED-A9EA-B2FB7CC88980}" type="presParOf" srcId="{323DEEEE-2E19-4DE1-B46A-C2E6DCE2AD69}" destId="{6694CF4F-595D-4FC2-8D5C-0C7870ED0C47}" srcOrd="3" destOrd="0" presId="urn:microsoft.com/office/officeart/2005/8/layout/hierarchy2"/>
    <dgm:cxn modelId="{D3392103-2B7E-4A36-8C82-2C054716BB17}" type="presParOf" srcId="{6694CF4F-595D-4FC2-8D5C-0C7870ED0C47}" destId="{62C76517-C924-4951-81CA-8E31474381F7}" srcOrd="0" destOrd="0" presId="urn:microsoft.com/office/officeart/2005/8/layout/hierarchy2"/>
    <dgm:cxn modelId="{C86649A6-F1AD-400C-9413-475E5AC143F3}" type="presParOf" srcId="{6694CF4F-595D-4FC2-8D5C-0C7870ED0C47}" destId="{39B72211-272B-40B8-92EC-29F22D8FE794}" srcOrd="1" destOrd="0" presId="urn:microsoft.com/office/officeart/2005/8/layout/hierarchy2"/>
    <dgm:cxn modelId="{20780617-B0EB-439A-8030-31E517B9C539}" type="presParOf" srcId="{39B72211-272B-40B8-92EC-29F22D8FE794}" destId="{00F9C7B5-F886-4834-BA8A-2F8DB2039E48}" srcOrd="0" destOrd="0" presId="urn:microsoft.com/office/officeart/2005/8/layout/hierarchy2"/>
    <dgm:cxn modelId="{A6241964-9FD6-43AA-94E7-578A77900F8E}" type="presParOf" srcId="{00F9C7B5-F886-4834-BA8A-2F8DB2039E48}" destId="{33117263-CF8E-487B-BDD0-6B6EF1815112}" srcOrd="0" destOrd="0" presId="urn:microsoft.com/office/officeart/2005/8/layout/hierarchy2"/>
    <dgm:cxn modelId="{744CF24C-BDCF-4194-A74D-A510F581DEB9}" type="presParOf" srcId="{39B72211-272B-40B8-92EC-29F22D8FE794}" destId="{769831F4-4AEA-4782-A78F-DFDDBA173E54}" srcOrd="1" destOrd="0" presId="urn:microsoft.com/office/officeart/2005/8/layout/hierarchy2"/>
    <dgm:cxn modelId="{AFAF8F64-7DF9-4604-8360-5B57073713E9}" type="presParOf" srcId="{769831F4-4AEA-4782-A78F-DFDDBA173E54}" destId="{87879030-D3A6-4753-A98C-14D4FB41B436}" srcOrd="0" destOrd="0" presId="urn:microsoft.com/office/officeart/2005/8/layout/hierarchy2"/>
    <dgm:cxn modelId="{9A9DA38B-B446-405A-B620-37D3710AC94F}" type="presParOf" srcId="{769831F4-4AEA-4782-A78F-DFDDBA173E54}" destId="{9FB5E957-F45C-4198-8C18-294010D9AB66}" srcOrd="1" destOrd="0" presId="urn:microsoft.com/office/officeart/2005/8/layout/hierarchy2"/>
    <dgm:cxn modelId="{EDD130E4-B33D-480A-9134-19774B086FD4}" type="presParOf" srcId="{39B72211-272B-40B8-92EC-29F22D8FE794}" destId="{8203A86B-7BF7-4418-BAD7-8D55DDA55142}" srcOrd="2" destOrd="0" presId="urn:microsoft.com/office/officeart/2005/8/layout/hierarchy2"/>
    <dgm:cxn modelId="{02402862-5DCF-4539-BAC2-326263637B15}" type="presParOf" srcId="{8203A86B-7BF7-4418-BAD7-8D55DDA55142}" destId="{87E7A557-76EC-4F5B-B319-82A5E0EA579C}" srcOrd="0" destOrd="0" presId="urn:microsoft.com/office/officeart/2005/8/layout/hierarchy2"/>
    <dgm:cxn modelId="{9209E9F3-9123-4D6A-92FB-1A6EBAB450E8}" type="presParOf" srcId="{39B72211-272B-40B8-92EC-29F22D8FE794}" destId="{05C50325-51E6-4DD5-9462-2C35716039BE}" srcOrd="3" destOrd="0" presId="urn:microsoft.com/office/officeart/2005/8/layout/hierarchy2"/>
    <dgm:cxn modelId="{F60FE26B-B6C0-4D71-B3FC-5D6B1F1ED766}" type="presParOf" srcId="{05C50325-51E6-4DD5-9462-2C35716039BE}" destId="{9B1ABD33-34FF-4940-9575-559885A16A12}" srcOrd="0" destOrd="0" presId="urn:microsoft.com/office/officeart/2005/8/layout/hierarchy2"/>
    <dgm:cxn modelId="{070A96C9-9C9C-4FB8-A3A4-A64783EE980D}" type="presParOf" srcId="{05C50325-51E6-4DD5-9462-2C35716039BE}" destId="{6BEBB190-3DBE-42DD-AE71-62702D6622EF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273A4DE-8F76-42FD-B2F4-2B28BA5FFA0C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D7A06F4-81FC-489C-B8DD-3C3A49ABD19F}">
      <dgm:prSet phldrT="[Text]" phldr="0"/>
      <dgm:spPr/>
      <dgm:t>
        <a:bodyPr/>
        <a:lstStyle/>
        <a:p>
          <a:pPr rtl="0"/>
          <a:r>
            <a:rPr lang="en-US"/>
            <a:t>contacts (DB)</a:t>
          </a:r>
          <a:endParaRPr lang="en-US">
            <a:latin typeface="Neue Haas Grotesk Text Pro"/>
          </a:endParaRPr>
        </a:p>
      </dgm:t>
    </dgm:pt>
    <dgm:pt modelId="{7C8C6622-71E7-4698-8E9B-1C9FBBB1B527}" type="parTrans" cxnId="{21DFC502-7F2E-4979-BCD3-2E55A5C0E4FE}">
      <dgm:prSet/>
      <dgm:spPr/>
      <dgm:t>
        <a:bodyPr/>
        <a:lstStyle/>
        <a:p>
          <a:endParaRPr lang="en-US"/>
        </a:p>
      </dgm:t>
    </dgm:pt>
    <dgm:pt modelId="{B342D64F-14C6-4466-84BE-4D53F6E9F6AD}" type="sibTrans" cxnId="{21DFC502-7F2E-4979-BCD3-2E55A5C0E4FE}">
      <dgm:prSet/>
      <dgm:spPr/>
      <dgm:t>
        <a:bodyPr/>
        <a:lstStyle/>
        <a:p>
          <a:endParaRPr lang="en-US"/>
        </a:p>
      </dgm:t>
    </dgm:pt>
    <dgm:pt modelId="{787BD0E7-8380-490E-ADD3-6810C938F02D}">
      <dgm:prSet phldr="0"/>
      <dgm:spPr/>
      <dgm:t>
        <a:bodyPr/>
        <a:lstStyle/>
        <a:p>
          <a:r>
            <a:rPr lang="en-US">
              <a:latin typeface="Neue Haas Grotesk Text Pro"/>
            </a:rPr>
            <a:t>followers.py</a:t>
          </a:r>
        </a:p>
      </dgm:t>
    </dgm:pt>
    <dgm:pt modelId="{3F018023-C2F2-4234-A475-7F61874853B2}" type="parTrans" cxnId="{8E245026-06F7-4721-A356-7DFAE3FA2993}">
      <dgm:prSet/>
      <dgm:spPr/>
      <dgm:t>
        <a:bodyPr/>
        <a:lstStyle/>
        <a:p>
          <a:endParaRPr lang="en-US"/>
        </a:p>
      </dgm:t>
    </dgm:pt>
    <dgm:pt modelId="{379C55A7-CDAF-4627-8B9C-6C2A32C14336}" type="sibTrans" cxnId="{8E245026-06F7-4721-A356-7DFAE3FA2993}">
      <dgm:prSet/>
      <dgm:spPr/>
    </dgm:pt>
    <dgm:pt modelId="{495571A9-B079-4C20-AFF3-F7870A5D105B}">
      <dgm:prSet phldr="0"/>
      <dgm:spPr/>
      <dgm:t>
        <a:bodyPr/>
        <a:lstStyle/>
        <a:p>
          <a:r>
            <a:rPr lang="en-US">
              <a:latin typeface="Neue Haas Grotesk Text Pro"/>
            </a:rPr>
            <a:t>identification.py</a:t>
          </a:r>
        </a:p>
      </dgm:t>
    </dgm:pt>
    <dgm:pt modelId="{B46BE0F9-DE00-453B-8AE2-DC29D58CFF8E}" type="parTrans" cxnId="{259EA344-B08E-41C4-B635-F071C804E9FD}">
      <dgm:prSet/>
      <dgm:spPr/>
      <dgm:t>
        <a:bodyPr/>
        <a:lstStyle/>
        <a:p>
          <a:endParaRPr lang="en-US"/>
        </a:p>
      </dgm:t>
    </dgm:pt>
    <dgm:pt modelId="{DFE6DA3E-4DE2-42EB-9B7F-4187B419F9B2}" type="sibTrans" cxnId="{259EA344-B08E-41C4-B635-F071C804E9FD}">
      <dgm:prSet/>
      <dgm:spPr/>
    </dgm:pt>
    <dgm:pt modelId="{41F4BCFB-59EB-4861-9DCF-582587299AD0}">
      <dgm:prSet phldr="0"/>
      <dgm:spPr/>
      <dgm:t>
        <a:bodyPr/>
        <a:lstStyle/>
        <a:p>
          <a:r>
            <a:rPr lang="en-US">
              <a:latin typeface="Neue Haas Grotesk Text Pro"/>
            </a:rPr>
            <a:t>replying.py</a:t>
          </a:r>
        </a:p>
      </dgm:t>
    </dgm:pt>
    <dgm:pt modelId="{9A33D39F-CA47-46F1-A3BF-4159334CF92C}" type="parTrans" cxnId="{D8B3092C-572F-432D-A3EA-D6AB4E3822D3}">
      <dgm:prSet/>
      <dgm:spPr/>
      <dgm:t>
        <a:bodyPr/>
        <a:lstStyle/>
        <a:p>
          <a:endParaRPr lang="en-US"/>
        </a:p>
      </dgm:t>
    </dgm:pt>
    <dgm:pt modelId="{D24AFC59-7D7C-4498-B149-D637025D56F2}" type="sibTrans" cxnId="{D8B3092C-572F-432D-A3EA-D6AB4E3822D3}">
      <dgm:prSet/>
      <dgm:spPr/>
    </dgm:pt>
    <dgm:pt modelId="{2CAB00A6-586F-43B7-933B-3821439F256D}">
      <dgm:prSet phldr="0"/>
      <dgm:spPr/>
      <dgm:t>
        <a:bodyPr/>
        <a:lstStyle/>
        <a:p>
          <a:r>
            <a:rPr lang="en-US">
              <a:latin typeface="Neue Haas Grotesk Text Pro"/>
            </a:rPr>
            <a:t>retweet.py</a:t>
          </a:r>
        </a:p>
      </dgm:t>
    </dgm:pt>
    <dgm:pt modelId="{6F3E0F27-3D90-47E2-9425-FD1BF5CB6ED6}" type="parTrans" cxnId="{6FC81F5C-478D-4A64-93A7-C15ECA039EC6}">
      <dgm:prSet/>
      <dgm:spPr/>
      <dgm:t>
        <a:bodyPr/>
        <a:lstStyle/>
        <a:p>
          <a:endParaRPr lang="en-US"/>
        </a:p>
      </dgm:t>
    </dgm:pt>
    <dgm:pt modelId="{850AF9CA-382D-4982-A420-6FB8268880A9}" type="sibTrans" cxnId="{6FC81F5C-478D-4A64-93A7-C15ECA039EC6}">
      <dgm:prSet/>
      <dgm:spPr/>
    </dgm:pt>
    <dgm:pt modelId="{50FAB447-0C22-45B6-84E8-E1490601C428}">
      <dgm:prSet phldr="0"/>
      <dgm:spPr/>
      <dgm:t>
        <a:bodyPr/>
        <a:lstStyle/>
        <a:p>
          <a:pPr rtl="0"/>
          <a:r>
            <a:rPr lang="en-US">
              <a:latin typeface="Neue Haas Grotesk Text Pro"/>
            </a:rPr>
            <a:t>Cercle social</a:t>
          </a:r>
        </a:p>
      </dgm:t>
    </dgm:pt>
    <dgm:pt modelId="{FDEEC2E2-E73C-4C85-860F-A3756D0CEB02}" type="parTrans" cxnId="{0DD6865F-81BD-476E-82BF-BF2638A1FE10}">
      <dgm:prSet/>
      <dgm:spPr/>
    </dgm:pt>
    <dgm:pt modelId="{573A9820-9F43-4ADE-B4ED-510CB59D2D40}" type="sibTrans" cxnId="{0DD6865F-81BD-476E-82BF-BF2638A1FE10}">
      <dgm:prSet/>
      <dgm:spPr/>
    </dgm:pt>
    <dgm:pt modelId="{BB94ED81-8E1A-47AC-BE87-F66BE69F607B}">
      <dgm:prSet phldr="0"/>
      <dgm:spPr/>
      <dgm:t>
        <a:bodyPr/>
        <a:lstStyle/>
        <a:p>
          <a:r>
            <a:rPr lang="en-US">
              <a:latin typeface="Neue Haas Grotesk Text Pro"/>
            </a:rPr>
            <a:t>générale</a:t>
          </a:r>
        </a:p>
      </dgm:t>
    </dgm:pt>
    <dgm:pt modelId="{F61C62C4-E7B4-4976-BDA9-8F0A5C7D499E}" type="parTrans" cxnId="{9D25AB4F-DD85-421C-934D-369D826936E2}">
      <dgm:prSet/>
      <dgm:spPr/>
    </dgm:pt>
    <dgm:pt modelId="{5AA97334-9B0E-4109-A4A8-4E4ECF1CCD1A}" type="sibTrans" cxnId="{9D25AB4F-DD85-421C-934D-369D826936E2}">
      <dgm:prSet/>
      <dgm:spPr/>
    </dgm:pt>
    <dgm:pt modelId="{EEE86DF4-7C69-4C9C-B56F-353EC54FE12F}" type="pres">
      <dgm:prSet presAssocID="{6273A4DE-8F76-42FD-B2F4-2B28BA5FFA0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557F35B0-D3DA-404E-B279-1E8AF882CBF5}" type="pres">
      <dgm:prSet presAssocID="{6D7A06F4-81FC-489C-B8DD-3C3A49ABD19F}" presName="root1" presStyleCnt="0"/>
      <dgm:spPr/>
    </dgm:pt>
    <dgm:pt modelId="{4A2C0958-9C60-4159-8BA1-1D0BCD9808D1}" type="pres">
      <dgm:prSet presAssocID="{6D7A06F4-81FC-489C-B8DD-3C3A49ABD19F}" presName="LevelOneTextNode" presStyleLbl="node0" presStyleIdx="0" presStyleCnt="3">
        <dgm:presLayoutVars>
          <dgm:chPref val="3"/>
        </dgm:presLayoutVars>
      </dgm:prSet>
      <dgm:spPr/>
    </dgm:pt>
    <dgm:pt modelId="{24C48FBC-CE74-4028-81BE-91DF08BC3939}" type="pres">
      <dgm:prSet presAssocID="{6D7A06F4-81FC-489C-B8DD-3C3A49ABD19F}" presName="level2hierChild" presStyleCnt="0"/>
      <dgm:spPr/>
    </dgm:pt>
    <dgm:pt modelId="{CC4DB8EA-8BC4-479C-8C99-D2F45DE16D42}" type="pres">
      <dgm:prSet presAssocID="{BB94ED81-8E1A-47AC-BE87-F66BE69F607B}" presName="root1" presStyleCnt="0"/>
      <dgm:spPr/>
    </dgm:pt>
    <dgm:pt modelId="{F5392FAB-D235-4735-9B0F-646DF0D4DC58}" type="pres">
      <dgm:prSet presAssocID="{BB94ED81-8E1A-47AC-BE87-F66BE69F607B}" presName="LevelOneTextNode" presStyleLbl="node0" presStyleIdx="1" presStyleCnt="3">
        <dgm:presLayoutVars>
          <dgm:chPref val="3"/>
        </dgm:presLayoutVars>
      </dgm:prSet>
      <dgm:spPr/>
    </dgm:pt>
    <dgm:pt modelId="{17461EED-1869-4979-8DCA-E0BE0E5A7449}" type="pres">
      <dgm:prSet presAssocID="{BB94ED81-8E1A-47AC-BE87-F66BE69F607B}" presName="level2hierChild" presStyleCnt="0"/>
      <dgm:spPr/>
    </dgm:pt>
    <dgm:pt modelId="{CD770409-EE60-4460-83D3-16137422EEAF}" type="pres">
      <dgm:prSet presAssocID="{50FAB447-0C22-45B6-84E8-E1490601C428}" presName="root1" presStyleCnt="0"/>
      <dgm:spPr/>
    </dgm:pt>
    <dgm:pt modelId="{B900F53E-D0AC-4111-9E62-A5A20785C7A6}" type="pres">
      <dgm:prSet presAssocID="{50FAB447-0C22-45B6-84E8-E1490601C428}" presName="LevelOneTextNode" presStyleLbl="node0" presStyleIdx="2" presStyleCnt="3">
        <dgm:presLayoutVars>
          <dgm:chPref val="3"/>
        </dgm:presLayoutVars>
      </dgm:prSet>
      <dgm:spPr/>
    </dgm:pt>
    <dgm:pt modelId="{71E096C1-94B7-4FEE-B2ED-93BEA0E62090}" type="pres">
      <dgm:prSet presAssocID="{50FAB447-0C22-45B6-84E8-E1490601C428}" presName="level2hierChild" presStyleCnt="0"/>
      <dgm:spPr/>
    </dgm:pt>
    <dgm:pt modelId="{FE3A1A40-108E-4E05-9992-8127139CA22C}" type="pres">
      <dgm:prSet presAssocID="{3F018023-C2F2-4234-A475-7F61874853B2}" presName="conn2-1" presStyleLbl="parChTrans1D2" presStyleIdx="0" presStyleCnt="4"/>
      <dgm:spPr/>
    </dgm:pt>
    <dgm:pt modelId="{7D543210-502D-4F09-BDED-E301698DBE3D}" type="pres">
      <dgm:prSet presAssocID="{3F018023-C2F2-4234-A475-7F61874853B2}" presName="connTx" presStyleLbl="parChTrans1D2" presStyleIdx="0" presStyleCnt="4"/>
      <dgm:spPr/>
    </dgm:pt>
    <dgm:pt modelId="{80BA417A-1A38-468C-BA22-13A0FB985689}" type="pres">
      <dgm:prSet presAssocID="{787BD0E7-8380-490E-ADD3-6810C938F02D}" presName="root2" presStyleCnt="0"/>
      <dgm:spPr/>
    </dgm:pt>
    <dgm:pt modelId="{17C6AEE6-0F99-403C-BDED-EA290E697972}" type="pres">
      <dgm:prSet presAssocID="{787BD0E7-8380-490E-ADD3-6810C938F02D}" presName="LevelTwoTextNode" presStyleLbl="node2" presStyleIdx="0" presStyleCnt="4">
        <dgm:presLayoutVars>
          <dgm:chPref val="3"/>
        </dgm:presLayoutVars>
      </dgm:prSet>
      <dgm:spPr/>
    </dgm:pt>
    <dgm:pt modelId="{39DAA2DF-FDAB-4F7D-B588-278761C39129}" type="pres">
      <dgm:prSet presAssocID="{787BD0E7-8380-490E-ADD3-6810C938F02D}" presName="level3hierChild" presStyleCnt="0"/>
      <dgm:spPr/>
    </dgm:pt>
    <dgm:pt modelId="{6EB0501E-7647-4236-A23C-1BDA27A8C3DD}" type="pres">
      <dgm:prSet presAssocID="{B46BE0F9-DE00-453B-8AE2-DC29D58CFF8E}" presName="conn2-1" presStyleLbl="parChTrans1D2" presStyleIdx="1" presStyleCnt="4"/>
      <dgm:spPr/>
    </dgm:pt>
    <dgm:pt modelId="{FF4548D1-7445-4819-AF70-E0DAF8157EF5}" type="pres">
      <dgm:prSet presAssocID="{B46BE0F9-DE00-453B-8AE2-DC29D58CFF8E}" presName="connTx" presStyleLbl="parChTrans1D2" presStyleIdx="1" presStyleCnt="4"/>
      <dgm:spPr/>
    </dgm:pt>
    <dgm:pt modelId="{E48DA812-E5B5-4789-8D90-F43F06B8F6CF}" type="pres">
      <dgm:prSet presAssocID="{495571A9-B079-4C20-AFF3-F7870A5D105B}" presName="root2" presStyleCnt="0"/>
      <dgm:spPr/>
    </dgm:pt>
    <dgm:pt modelId="{EFFE0796-D2F4-4D95-A690-38217C0D8A4C}" type="pres">
      <dgm:prSet presAssocID="{495571A9-B079-4C20-AFF3-F7870A5D105B}" presName="LevelTwoTextNode" presStyleLbl="node2" presStyleIdx="1" presStyleCnt="4">
        <dgm:presLayoutVars>
          <dgm:chPref val="3"/>
        </dgm:presLayoutVars>
      </dgm:prSet>
      <dgm:spPr/>
    </dgm:pt>
    <dgm:pt modelId="{FFB4F4F4-9B05-44AD-BA2D-E6D50C483CDB}" type="pres">
      <dgm:prSet presAssocID="{495571A9-B079-4C20-AFF3-F7870A5D105B}" presName="level3hierChild" presStyleCnt="0"/>
      <dgm:spPr/>
    </dgm:pt>
    <dgm:pt modelId="{6086B400-06DC-4618-8BC3-AD5961B96259}" type="pres">
      <dgm:prSet presAssocID="{9A33D39F-CA47-46F1-A3BF-4159334CF92C}" presName="conn2-1" presStyleLbl="parChTrans1D2" presStyleIdx="2" presStyleCnt="4"/>
      <dgm:spPr/>
    </dgm:pt>
    <dgm:pt modelId="{2BBA7607-D27F-4285-A189-F4BB52EDC9C1}" type="pres">
      <dgm:prSet presAssocID="{9A33D39F-CA47-46F1-A3BF-4159334CF92C}" presName="connTx" presStyleLbl="parChTrans1D2" presStyleIdx="2" presStyleCnt="4"/>
      <dgm:spPr/>
    </dgm:pt>
    <dgm:pt modelId="{B6E0FA73-1C21-4B3D-B54C-2767A5321AA7}" type="pres">
      <dgm:prSet presAssocID="{41F4BCFB-59EB-4861-9DCF-582587299AD0}" presName="root2" presStyleCnt="0"/>
      <dgm:spPr/>
    </dgm:pt>
    <dgm:pt modelId="{1C464BC1-AAC5-4C44-97F9-887469D31739}" type="pres">
      <dgm:prSet presAssocID="{41F4BCFB-59EB-4861-9DCF-582587299AD0}" presName="LevelTwoTextNode" presStyleLbl="node2" presStyleIdx="2" presStyleCnt="4">
        <dgm:presLayoutVars>
          <dgm:chPref val="3"/>
        </dgm:presLayoutVars>
      </dgm:prSet>
      <dgm:spPr/>
    </dgm:pt>
    <dgm:pt modelId="{7CFDD4D9-80D5-469A-99CE-E881D9ADAE3E}" type="pres">
      <dgm:prSet presAssocID="{41F4BCFB-59EB-4861-9DCF-582587299AD0}" presName="level3hierChild" presStyleCnt="0"/>
      <dgm:spPr/>
    </dgm:pt>
    <dgm:pt modelId="{2DC99C25-28D6-490B-A42D-A3115088584B}" type="pres">
      <dgm:prSet presAssocID="{6F3E0F27-3D90-47E2-9425-FD1BF5CB6ED6}" presName="conn2-1" presStyleLbl="parChTrans1D2" presStyleIdx="3" presStyleCnt="4"/>
      <dgm:spPr/>
    </dgm:pt>
    <dgm:pt modelId="{85A8A1C1-15B9-4910-A761-E2FE84C0B541}" type="pres">
      <dgm:prSet presAssocID="{6F3E0F27-3D90-47E2-9425-FD1BF5CB6ED6}" presName="connTx" presStyleLbl="parChTrans1D2" presStyleIdx="3" presStyleCnt="4"/>
      <dgm:spPr/>
    </dgm:pt>
    <dgm:pt modelId="{3E3B5116-E733-45D1-926F-D381E6356B52}" type="pres">
      <dgm:prSet presAssocID="{2CAB00A6-586F-43B7-933B-3821439F256D}" presName="root2" presStyleCnt="0"/>
      <dgm:spPr/>
    </dgm:pt>
    <dgm:pt modelId="{6E9F9D33-BBA8-4CD0-92F1-089690B81047}" type="pres">
      <dgm:prSet presAssocID="{2CAB00A6-586F-43B7-933B-3821439F256D}" presName="LevelTwoTextNode" presStyleLbl="node2" presStyleIdx="3" presStyleCnt="4">
        <dgm:presLayoutVars>
          <dgm:chPref val="3"/>
        </dgm:presLayoutVars>
      </dgm:prSet>
      <dgm:spPr/>
    </dgm:pt>
    <dgm:pt modelId="{EC09738D-4034-42EC-9D59-54D8D5CEDE30}" type="pres">
      <dgm:prSet presAssocID="{2CAB00A6-586F-43B7-933B-3821439F256D}" presName="level3hierChild" presStyleCnt="0"/>
      <dgm:spPr/>
    </dgm:pt>
  </dgm:ptLst>
  <dgm:cxnLst>
    <dgm:cxn modelId="{376F0300-34DF-4F22-AA09-E824F6201760}" type="presOf" srcId="{B46BE0F9-DE00-453B-8AE2-DC29D58CFF8E}" destId="{FF4548D1-7445-4819-AF70-E0DAF8157EF5}" srcOrd="1" destOrd="0" presId="urn:microsoft.com/office/officeart/2005/8/layout/hierarchy2"/>
    <dgm:cxn modelId="{21DFC502-7F2E-4979-BCD3-2E55A5C0E4FE}" srcId="{6273A4DE-8F76-42FD-B2F4-2B28BA5FFA0C}" destId="{6D7A06F4-81FC-489C-B8DD-3C3A49ABD19F}" srcOrd="0" destOrd="0" parTransId="{7C8C6622-71E7-4698-8E9B-1C9FBBB1B527}" sibTransId="{B342D64F-14C6-4466-84BE-4D53F6E9F6AD}"/>
    <dgm:cxn modelId="{EF7EB603-13E2-48B6-92AE-D44E4F78BF5C}" type="presOf" srcId="{6F3E0F27-3D90-47E2-9425-FD1BF5CB6ED6}" destId="{85A8A1C1-15B9-4910-A761-E2FE84C0B541}" srcOrd="1" destOrd="0" presId="urn:microsoft.com/office/officeart/2005/8/layout/hierarchy2"/>
    <dgm:cxn modelId="{FD976F20-593E-4127-9C18-9DAC15BAA62A}" type="presOf" srcId="{6273A4DE-8F76-42FD-B2F4-2B28BA5FFA0C}" destId="{EEE86DF4-7C69-4C9C-B56F-353EC54FE12F}" srcOrd="0" destOrd="0" presId="urn:microsoft.com/office/officeart/2005/8/layout/hierarchy2"/>
    <dgm:cxn modelId="{8E245026-06F7-4721-A356-7DFAE3FA2993}" srcId="{50FAB447-0C22-45B6-84E8-E1490601C428}" destId="{787BD0E7-8380-490E-ADD3-6810C938F02D}" srcOrd="0" destOrd="0" parTransId="{3F018023-C2F2-4234-A475-7F61874853B2}" sibTransId="{379C55A7-CDAF-4627-8B9C-6C2A32C14336}"/>
    <dgm:cxn modelId="{D8B3092C-572F-432D-A3EA-D6AB4E3822D3}" srcId="{50FAB447-0C22-45B6-84E8-E1490601C428}" destId="{41F4BCFB-59EB-4861-9DCF-582587299AD0}" srcOrd="2" destOrd="0" parTransId="{9A33D39F-CA47-46F1-A3BF-4159334CF92C}" sibTransId="{D24AFC59-7D7C-4498-B149-D637025D56F2}"/>
    <dgm:cxn modelId="{2E37CA3B-F440-4D19-AD81-91C2E8BCB028}" type="presOf" srcId="{50FAB447-0C22-45B6-84E8-E1490601C428}" destId="{B900F53E-D0AC-4111-9E62-A5A20785C7A6}" srcOrd="0" destOrd="0" presId="urn:microsoft.com/office/officeart/2005/8/layout/hierarchy2"/>
    <dgm:cxn modelId="{505D0340-127C-4CC6-9283-C5506D2B8801}" type="presOf" srcId="{BB94ED81-8E1A-47AC-BE87-F66BE69F607B}" destId="{F5392FAB-D235-4735-9B0F-646DF0D4DC58}" srcOrd="0" destOrd="0" presId="urn:microsoft.com/office/officeart/2005/8/layout/hierarchy2"/>
    <dgm:cxn modelId="{6FC81F5C-478D-4A64-93A7-C15ECA039EC6}" srcId="{50FAB447-0C22-45B6-84E8-E1490601C428}" destId="{2CAB00A6-586F-43B7-933B-3821439F256D}" srcOrd="3" destOrd="0" parTransId="{6F3E0F27-3D90-47E2-9425-FD1BF5CB6ED6}" sibTransId="{850AF9CA-382D-4982-A420-6FB8268880A9}"/>
    <dgm:cxn modelId="{0DD6865F-81BD-476E-82BF-BF2638A1FE10}" srcId="{6273A4DE-8F76-42FD-B2F4-2B28BA5FFA0C}" destId="{50FAB447-0C22-45B6-84E8-E1490601C428}" srcOrd="2" destOrd="0" parTransId="{FDEEC2E2-E73C-4C85-860F-A3756D0CEB02}" sibTransId="{573A9820-9F43-4ADE-B4ED-510CB59D2D40}"/>
    <dgm:cxn modelId="{429BA05F-9BD1-4F23-83BB-BCEC53175A63}" type="presOf" srcId="{3F018023-C2F2-4234-A475-7F61874853B2}" destId="{7D543210-502D-4F09-BDED-E301698DBE3D}" srcOrd="1" destOrd="0" presId="urn:microsoft.com/office/officeart/2005/8/layout/hierarchy2"/>
    <dgm:cxn modelId="{259EA344-B08E-41C4-B635-F071C804E9FD}" srcId="{50FAB447-0C22-45B6-84E8-E1490601C428}" destId="{495571A9-B079-4C20-AFF3-F7870A5D105B}" srcOrd="1" destOrd="0" parTransId="{B46BE0F9-DE00-453B-8AE2-DC29D58CFF8E}" sibTransId="{DFE6DA3E-4DE2-42EB-9B7F-4187B419F9B2}"/>
    <dgm:cxn modelId="{9D25AB4F-DD85-421C-934D-369D826936E2}" srcId="{6273A4DE-8F76-42FD-B2F4-2B28BA5FFA0C}" destId="{BB94ED81-8E1A-47AC-BE87-F66BE69F607B}" srcOrd="1" destOrd="0" parTransId="{F61C62C4-E7B4-4976-BDA9-8F0A5C7D499E}" sibTransId="{5AA97334-9B0E-4109-A4A8-4E4ECF1CCD1A}"/>
    <dgm:cxn modelId="{9B241985-4CAD-41AD-B16F-2BBA8578DEAF}" type="presOf" srcId="{B46BE0F9-DE00-453B-8AE2-DC29D58CFF8E}" destId="{6EB0501E-7647-4236-A23C-1BDA27A8C3DD}" srcOrd="0" destOrd="0" presId="urn:microsoft.com/office/officeart/2005/8/layout/hierarchy2"/>
    <dgm:cxn modelId="{0970CAB4-783A-4B1E-8EA0-07DF8C4181B5}" type="presOf" srcId="{6D7A06F4-81FC-489C-B8DD-3C3A49ABD19F}" destId="{4A2C0958-9C60-4159-8BA1-1D0BCD9808D1}" srcOrd="0" destOrd="0" presId="urn:microsoft.com/office/officeart/2005/8/layout/hierarchy2"/>
    <dgm:cxn modelId="{82F206BC-2560-4459-BFF6-6F8267E7854A}" type="presOf" srcId="{41F4BCFB-59EB-4861-9DCF-582587299AD0}" destId="{1C464BC1-AAC5-4C44-97F9-887469D31739}" srcOrd="0" destOrd="0" presId="urn:microsoft.com/office/officeart/2005/8/layout/hierarchy2"/>
    <dgm:cxn modelId="{CA5FC9BD-2777-4F9D-8417-A1D197DA5304}" type="presOf" srcId="{787BD0E7-8380-490E-ADD3-6810C938F02D}" destId="{17C6AEE6-0F99-403C-BDED-EA290E697972}" srcOrd="0" destOrd="0" presId="urn:microsoft.com/office/officeart/2005/8/layout/hierarchy2"/>
    <dgm:cxn modelId="{0F52A8C5-0953-4BC2-9FDE-7C9DC37D9B7A}" type="presOf" srcId="{2CAB00A6-586F-43B7-933B-3821439F256D}" destId="{6E9F9D33-BBA8-4CD0-92F1-089690B81047}" srcOrd="0" destOrd="0" presId="urn:microsoft.com/office/officeart/2005/8/layout/hierarchy2"/>
    <dgm:cxn modelId="{25987DCC-62B4-4ED2-B476-3812C316DE33}" type="presOf" srcId="{6F3E0F27-3D90-47E2-9425-FD1BF5CB6ED6}" destId="{2DC99C25-28D6-490B-A42D-A3115088584B}" srcOrd="0" destOrd="0" presId="urn:microsoft.com/office/officeart/2005/8/layout/hierarchy2"/>
    <dgm:cxn modelId="{946758D4-1D45-44BE-9216-9A8DEFEA6B88}" type="presOf" srcId="{9A33D39F-CA47-46F1-A3BF-4159334CF92C}" destId="{2BBA7607-D27F-4285-A189-F4BB52EDC9C1}" srcOrd="1" destOrd="0" presId="urn:microsoft.com/office/officeart/2005/8/layout/hierarchy2"/>
    <dgm:cxn modelId="{2DBA03D7-A5A7-43B2-8A78-EF0E428FA842}" type="presOf" srcId="{495571A9-B079-4C20-AFF3-F7870A5D105B}" destId="{EFFE0796-D2F4-4D95-A690-38217C0D8A4C}" srcOrd="0" destOrd="0" presId="urn:microsoft.com/office/officeart/2005/8/layout/hierarchy2"/>
    <dgm:cxn modelId="{D7FC59E0-BF66-4C30-B862-0C5E9B9DDF33}" type="presOf" srcId="{3F018023-C2F2-4234-A475-7F61874853B2}" destId="{FE3A1A40-108E-4E05-9992-8127139CA22C}" srcOrd="0" destOrd="0" presId="urn:microsoft.com/office/officeart/2005/8/layout/hierarchy2"/>
    <dgm:cxn modelId="{D8FBAAEF-8729-4BB7-9664-8BAF5CCA3A15}" type="presOf" srcId="{9A33D39F-CA47-46F1-A3BF-4159334CF92C}" destId="{6086B400-06DC-4618-8BC3-AD5961B96259}" srcOrd="0" destOrd="0" presId="urn:microsoft.com/office/officeart/2005/8/layout/hierarchy2"/>
    <dgm:cxn modelId="{CCC2539B-5634-40F0-B994-82518721D535}" type="presParOf" srcId="{EEE86DF4-7C69-4C9C-B56F-353EC54FE12F}" destId="{557F35B0-D3DA-404E-B279-1E8AF882CBF5}" srcOrd="0" destOrd="0" presId="urn:microsoft.com/office/officeart/2005/8/layout/hierarchy2"/>
    <dgm:cxn modelId="{CFE0B695-1791-4000-8001-D41F51750B82}" type="presParOf" srcId="{557F35B0-D3DA-404E-B279-1E8AF882CBF5}" destId="{4A2C0958-9C60-4159-8BA1-1D0BCD9808D1}" srcOrd="0" destOrd="0" presId="urn:microsoft.com/office/officeart/2005/8/layout/hierarchy2"/>
    <dgm:cxn modelId="{433A2783-9FB2-47DA-82B9-35FD4B931499}" type="presParOf" srcId="{557F35B0-D3DA-404E-B279-1E8AF882CBF5}" destId="{24C48FBC-CE74-4028-81BE-91DF08BC3939}" srcOrd="1" destOrd="0" presId="urn:microsoft.com/office/officeart/2005/8/layout/hierarchy2"/>
    <dgm:cxn modelId="{BDF66BCA-B235-4A97-860C-A3E7D7A222CE}" type="presParOf" srcId="{EEE86DF4-7C69-4C9C-B56F-353EC54FE12F}" destId="{CC4DB8EA-8BC4-479C-8C99-D2F45DE16D42}" srcOrd="1" destOrd="0" presId="urn:microsoft.com/office/officeart/2005/8/layout/hierarchy2"/>
    <dgm:cxn modelId="{D50D9577-D66C-4C3C-8D57-E090F9F8DD7C}" type="presParOf" srcId="{CC4DB8EA-8BC4-479C-8C99-D2F45DE16D42}" destId="{F5392FAB-D235-4735-9B0F-646DF0D4DC58}" srcOrd="0" destOrd="0" presId="urn:microsoft.com/office/officeart/2005/8/layout/hierarchy2"/>
    <dgm:cxn modelId="{26759FEC-067C-454B-AC69-913C0294EE72}" type="presParOf" srcId="{CC4DB8EA-8BC4-479C-8C99-D2F45DE16D42}" destId="{17461EED-1869-4979-8DCA-E0BE0E5A7449}" srcOrd="1" destOrd="0" presId="urn:microsoft.com/office/officeart/2005/8/layout/hierarchy2"/>
    <dgm:cxn modelId="{BE2A9AFA-1ABE-4EEF-A5DE-158FFD8C6DB7}" type="presParOf" srcId="{EEE86DF4-7C69-4C9C-B56F-353EC54FE12F}" destId="{CD770409-EE60-4460-83D3-16137422EEAF}" srcOrd="2" destOrd="0" presId="urn:microsoft.com/office/officeart/2005/8/layout/hierarchy2"/>
    <dgm:cxn modelId="{EA138079-F727-47FB-B7B8-7017D772BD84}" type="presParOf" srcId="{CD770409-EE60-4460-83D3-16137422EEAF}" destId="{B900F53E-D0AC-4111-9E62-A5A20785C7A6}" srcOrd="0" destOrd="0" presId="urn:microsoft.com/office/officeart/2005/8/layout/hierarchy2"/>
    <dgm:cxn modelId="{BA71B71C-93DF-4A42-AD58-9E9CD04CC86C}" type="presParOf" srcId="{CD770409-EE60-4460-83D3-16137422EEAF}" destId="{71E096C1-94B7-4FEE-B2ED-93BEA0E62090}" srcOrd="1" destOrd="0" presId="urn:microsoft.com/office/officeart/2005/8/layout/hierarchy2"/>
    <dgm:cxn modelId="{28D14D5F-7542-44E9-8E60-071723351EAF}" type="presParOf" srcId="{71E096C1-94B7-4FEE-B2ED-93BEA0E62090}" destId="{FE3A1A40-108E-4E05-9992-8127139CA22C}" srcOrd="0" destOrd="0" presId="urn:microsoft.com/office/officeart/2005/8/layout/hierarchy2"/>
    <dgm:cxn modelId="{B7BBDC32-C9AF-4656-9758-E768F10985B9}" type="presParOf" srcId="{FE3A1A40-108E-4E05-9992-8127139CA22C}" destId="{7D543210-502D-4F09-BDED-E301698DBE3D}" srcOrd="0" destOrd="0" presId="urn:microsoft.com/office/officeart/2005/8/layout/hierarchy2"/>
    <dgm:cxn modelId="{5F152151-97BF-4436-9057-3BCD307D84EC}" type="presParOf" srcId="{71E096C1-94B7-4FEE-B2ED-93BEA0E62090}" destId="{80BA417A-1A38-468C-BA22-13A0FB985689}" srcOrd="1" destOrd="0" presId="urn:microsoft.com/office/officeart/2005/8/layout/hierarchy2"/>
    <dgm:cxn modelId="{6EE72119-39FA-4AE0-A2F4-77B5FFD8E36D}" type="presParOf" srcId="{80BA417A-1A38-468C-BA22-13A0FB985689}" destId="{17C6AEE6-0F99-403C-BDED-EA290E697972}" srcOrd="0" destOrd="0" presId="urn:microsoft.com/office/officeart/2005/8/layout/hierarchy2"/>
    <dgm:cxn modelId="{9EA767DC-97AD-4701-A595-99F054A1AE73}" type="presParOf" srcId="{80BA417A-1A38-468C-BA22-13A0FB985689}" destId="{39DAA2DF-FDAB-4F7D-B588-278761C39129}" srcOrd="1" destOrd="0" presId="urn:microsoft.com/office/officeart/2005/8/layout/hierarchy2"/>
    <dgm:cxn modelId="{983E3303-0E74-46CB-8986-BBFA1E2E05F8}" type="presParOf" srcId="{71E096C1-94B7-4FEE-B2ED-93BEA0E62090}" destId="{6EB0501E-7647-4236-A23C-1BDA27A8C3DD}" srcOrd="2" destOrd="0" presId="urn:microsoft.com/office/officeart/2005/8/layout/hierarchy2"/>
    <dgm:cxn modelId="{F0D99806-4B6C-4735-9362-68980D7394FF}" type="presParOf" srcId="{6EB0501E-7647-4236-A23C-1BDA27A8C3DD}" destId="{FF4548D1-7445-4819-AF70-E0DAF8157EF5}" srcOrd="0" destOrd="0" presId="urn:microsoft.com/office/officeart/2005/8/layout/hierarchy2"/>
    <dgm:cxn modelId="{87FDD874-E5FE-468C-B299-80A9E05F95AD}" type="presParOf" srcId="{71E096C1-94B7-4FEE-B2ED-93BEA0E62090}" destId="{E48DA812-E5B5-4789-8D90-F43F06B8F6CF}" srcOrd="3" destOrd="0" presId="urn:microsoft.com/office/officeart/2005/8/layout/hierarchy2"/>
    <dgm:cxn modelId="{B77878FB-EE1E-469F-9918-3B97424970F9}" type="presParOf" srcId="{E48DA812-E5B5-4789-8D90-F43F06B8F6CF}" destId="{EFFE0796-D2F4-4D95-A690-38217C0D8A4C}" srcOrd="0" destOrd="0" presId="urn:microsoft.com/office/officeart/2005/8/layout/hierarchy2"/>
    <dgm:cxn modelId="{A4F1EF33-7BEE-4CE6-B056-D3E3966D211F}" type="presParOf" srcId="{E48DA812-E5B5-4789-8D90-F43F06B8F6CF}" destId="{FFB4F4F4-9B05-44AD-BA2D-E6D50C483CDB}" srcOrd="1" destOrd="0" presId="urn:microsoft.com/office/officeart/2005/8/layout/hierarchy2"/>
    <dgm:cxn modelId="{D329BAE4-1812-49B8-B8E0-AE4522E2BDE1}" type="presParOf" srcId="{71E096C1-94B7-4FEE-B2ED-93BEA0E62090}" destId="{6086B400-06DC-4618-8BC3-AD5961B96259}" srcOrd="4" destOrd="0" presId="urn:microsoft.com/office/officeart/2005/8/layout/hierarchy2"/>
    <dgm:cxn modelId="{5AE517CA-3446-40DB-9F8D-C775D0568EA7}" type="presParOf" srcId="{6086B400-06DC-4618-8BC3-AD5961B96259}" destId="{2BBA7607-D27F-4285-A189-F4BB52EDC9C1}" srcOrd="0" destOrd="0" presId="urn:microsoft.com/office/officeart/2005/8/layout/hierarchy2"/>
    <dgm:cxn modelId="{702CAFA6-F9DB-431E-8D55-D02F1A32C939}" type="presParOf" srcId="{71E096C1-94B7-4FEE-B2ED-93BEA0E62090}" destId="{B6E0FA73-1C21-4B3D-B54C-2767A5321AA7}" srcOrd="5" destOrd="0" presId="urn:microsoft.com/office/officeart/2005/8/layout/hierarchy2"/>
    <dgm:cxn modelId="{00EACF6D-A5F0-4668-B8FC-9954209BDF22}" type="presParOf" srcId="{B6E0FA73-1C21-4B3D-B54C-2767A5321AA7}" destId="{1C464BC1-AAC5-4C44-97F9-887469D31739}" srcOrd="0" destOrd="0" presId="urn:microsoft.com/office/officeart/2005/8/layout/hierarchy2"/>
    <dgm:cxn modelId="{83551717-59E7-4AC3-B0FE-B4708200A90F}" type="presParOf" srcId="{B6E0FA73-1C21-4B3D-B54C-2767A5321AA7}" destId="{7CFDD4D9-80D5-469A-99CE-E881D9ADAE3E}" srcOrd="1" destOrd="0" presId="urn:microsoft.com/office/officeart/2005/8/layout/hierarchy2"/>
    <dgm:cxn modelId="{55D558D3-9FCA-4E0E-B3A7-ED080568CF19}" type="presParOf" srcId="{71E096C1-94B7-4FEE-B2ED-93BEA0E62090}" destId="{2DC99C25-28D6-490B-A42D-A3115088584B}" srcOrd="6" destOrd="0" presId="urn:microsoft.com/office/officeart/2005/8/layout/hierarchy2"/>
    <dgm:cxn modelId="{0C4B312A-7AEB-4B00-A55C-7D9D76706733}" type="presParOf" srcId="{2DC99C25-28D6-490B-A42D-A3115088584B}" destId="{85A8A1C1-15B9-4910-A761-E2FE84C0B541}" srcOrd="0" destOrd="0" presId="urn:microsoft.com/office/officeart/2005/8/layout/hierarchy2"/>
    <dgm:cxn modelId="{B30E842A-44A2-4F0C-9C9B-47A92F12B925}" type="presParOf" srcId="{71E096C1-94B7-4FEE-B2ED-93BEA0E62090}" destId="{3E3B5116-E733-45D1-926F-D381E6356B52}" srcOrd="7" destOrd="0" presId="urn:microsoft.com/office/officeart/2005/8/layout/hierarchy2"/>
    <dgm:cxn modelId="{2C92DBD4-86EC-4AFE-AF1D-BFB22EB4BC05}" type="presParOf" srcId="{3E3B5116-E733-45D1-926F-D381E6356B52}" destId="{6E9F9D33-BBA8-4CD0-92F1-089690B81047}" srcOrd="0" destOrd="0" presId="urn:microsoft.com/office/officeart/2005/8/layout/hierarchy2"/>
    <dgm:cxn modelId="{FCD2343D-0E5A-4160-B115-377F96055B71}" type="presParOf" srcId="{3E3B5116-E733-45D1-926F-D381E6356B52}" destId="{EC09738D-4034-42EC-9D59-54D8D5CEDE30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273A4DE-8F76-42FD-B2F4-2B28BA5FFA0C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6B568B5-714F-40F7-BBAB-9925FC3FFB93}">
      <dgm:prSet phldrT="[Text]" phldr="0"/>
      <dgm:spPr/>
      <dgm:t>
        <a:bodyPr/>
        <a:lstStyle/>
        <a:p>
          <a:r>
            <a:rPr lang="en-US">
              <a:latin typeface="Neue Haas Grotesk Text Pro"/>
            </a:rPr>
            <a:t>news_keywords</a:t>
          </a:r>
          <a:endParaRPr lang="en-US"/>
        </a:p>
      </dgm:t>
    </dgm:pt>
    <dgm:pt modelId="{48D8A8EA-2996-447C-B029-14A25DE77FB1}" type="parTrans" cxnId="{A6FEF7F5-7FBE-42D3-918F-983B3190CD92}">
      <dgm:prSet/>
      <dgm:spPr/>
      <dgm:t>
        <a:bodyPr/>
        <a:lstStyle/>
        <a:p>
          <a:endParaRPr lang="en-US"/>
        </a:p>
      </dgm:t>
    </dgm:pt>
    <dgm:pt modelId="{00A4F455-3D9C-4CF5-AF61-35E6EA55B453}" type="sibTrans" cxnId="{A6FEF7F5-7FBE-42D3-918F-983B3190CD92}">
      <dgm:prSet/>
      <dgm:spPr/>
      <dgm:t>
        <a:bodyPr/>
        <a:lstStyle/>
        <a:p>
          <a:endParaRPr lang="en-US"/>
        </a:p>
      </dgm:t>
    </dgm:pt>
    <dgm:pt modelId="{C600D382-7079-446D-BD5B-6FEBCB831961}">
      <dgm:prSet phldr="0"/>
      <dgm:spPr/>
      <dgm:t>
        <a:bodyPr/>
        <a:lstStyle/>
        <a:p>
          <a:r>
            <a:rPr lang="en-US">
              <a:latin typeface="Neue Haas Grotesk Text Pro"/>
            </a:rPr>
            <a:t>hastag.txt</a:t>
          </a:r>
        </a:p>
      </dgm:t>
    </dgm:pt>
    <dgm:pt modelId="{4862BD84-7804-4D03-8FF8-1B147D23EA9C}" type="parTrans" cxnId="{9B0A21C4-75BC-40AD-8E98-FD63F61027B8}">
      <dgm:prSet/>
      <dgm:spPr/>
      <dgm:t>
        <a:bodyPr/>
        <a:lstStyle/>
        <a:p>
          <a:endParaRPr lang="en-US"/>
        </a:p>
      </dgm:t>
    </dgm:pt>
    <dgm:pt modelId="{B59674C4-BACD-4B69-9A2C-708B4DE965E3}" type="sibTrans" cxnId="{9B0A21C4-75BC-40AD-8E98-FD63F61027B8}">
      <dgm:prSet/>
      <dgm:spPr/>
    </dgm:pt>
    <dgm:pt modelId="{D9336B60-7A9E-4DF2-9F4B-01276A5E4A00}">
      <dgm:prSet phldr="0"/>
      <dgm:spPr/>
      <dgm:t>
        <a:bodyPr/>
        <a:lstStyle/>
        <a:p>
          <a:pPr rtl="0"/>
          <a:r>
            <a:rPr lang="en-US">
              <a:latin typeface="Neue Haas Grotesk Text Pro"/>
            </a:rPr>
            <a:t>collect_event.py</a:t>
          </a:r>
        </a:p>
      </dgm:t>
    </dgm:pt>
    <dgm:pt modelId="{A4DA238B-3D3A-4D7D-A711-760449277A99}" type="parTrans" cxnId="{A26FE985-2692-45A6-B0E7-967C8E9521D5}">
      <dgm:prSet/>
      <dgm:spPr/>
      <dgm:t>
        <a:bodyPr/>
        <a:lstStyle/>
        <a:p>
          <a:endParaRPr lang="en-US"/>
        </a:p>
      </dgm:t>
    </dgm:pt>
    <dgm:pt modelId="{E0000518-DFD7-414A-AC52-0F522E03C917}" type="sibTrans" cxnId="{A26FE985-2692-45A6-B0E7-967C8E9521D5}">
      <dgm:prSet/>
      <dgm:spPr/>
    </dgm:pt>
    <dgm:pt modelId="{E4076947-BEA5-4919-B305-B96485789AB3}">
      <dgm:prSet phldr="0"/>
      <dgm:spPr/>
      <dgm:t>
        <a:bodyPr/>
        <a:lstStyle/>
        <a:p>
          <a:r>
            <a:rPr lang="en-US">
              <a:latin typeface="Neue Haas Grotesk Text Pro"/>
            </a:rPr>
            <a:t>collect_keywords.py</a:t>
          </a:r>
        </a:p>
      </dgm:t>
    </dgm:pt>
    <dgm:pt modelId="{D8F9C1E8-CE1C-4110-9549-7042FF425416}" type="parTrans" cxnId="{C8223EBE-F7B1-4647-A253-6E99EFE8D3E9}">
      <dgm:prSet/>
      <dgm:spPr/>
      <dgm:t>
        <a:bodyPr/>
        <a:lstStyle/>
        <a:p>
          <a:endParaRPr lang="en-US"/>
        </a:p>
      </dgm:t>
    </dgm:pt>
    <dgm:pt modelId="{4C0E679F-4B4A-43DA-B43F-77A38BB9164E}" type="sibTrans" cxnId="{C8223EBE-F7B1-4647-A253-6E99EFE8D3E9}">
      <dgm:prSet/>
      <dgm:spPr/>
    </dgm:pt>
    <dgm:pt modelId="{17DEBF10-3FA0-405E-A259-888F52EE7931}">
      <dgm:prSet phldr="0"/>
      <dgm:spPr/>
      <dgm:t>
        <a:bodyPr/>
        <a:lstStyle/>
        <a:p>
          <a:pPr rtl="0"/>
          <a:r>
            <a:rPr lang="en-US">
              <a:latin typeface="Neue Haas Grotesk Text Pro"/>
            </a:rPr>
            <a:t>keyword.txt</a:t>
          </a:r>
        </a:p>
      </dgm:t>
    </dgm:pt>
    <dgm:pt modelId="{C22CFC0C-4AB8-42C6-A92C-50B93C01CB92}" type="parTrans" cxnId="{CF773A80-9C7C-4667-BE5C-4A339DCC4D92}">
      <dgm:prSet/>
      <dgm:spPr/>
      <dgm:t>
        <a:bodyPr/>
        <a:lstStyle/>
        <a:p>
          <a:endParaRPr lang="en-US"/>
        </a:p>
      </dgm:t>
    </dgm:pt>
    <dgm:pt modelId="{2673C462-FB65-4AE1-A6A0-0FAF444442A1}" type="sibTrans" cxnId="{CF773A80-9C7C-4667-BE5C-4A339DCC4D92}">
      <dgm:prSet/>
      <dgm:spPr/>
    </dgm:pt>
    <dgm:pt modelId="{C5C9D609-2782-4EA3-9909-D20C22A5A3F7}">
      <dgm:prSet phldr="0"/>
      <dgm:spPr/>
      <dgm:t>
        <a:bodyPr/>
        <a:lstStyle/>
        <a:p>
          <a:r>
            <a:rPr lang="en-US">
              <a:latin typeface="Neue Haas Grotesk Text Pro"/>
            </a:rPr>
            <a:t>tweet_queries.py</a:t>
          </a:r>
        </a:p>
      </dgm:t>
    </dgm:pt>
    <dgm:pt modelId="{30E44A4B-9C9D-4AA5-BD2F-C5F7FE233E24}" type="parTrans" cxnId="{82B69465-0E35-4065-B8D2-E4C9DB3DBCD7}">
      <dgm:prSet/>
      <dgm:spPr/>
    </dgm:pt>
    <dgm:pt modelId="{0F5D223A-6CDD-412B-BBAE-3641FEE2E9A0}" type="sibTrans" cxnId="{82B69465-0E35-4065-B8D2-E4C9DB3DBCD7}">
      <dgm:prSet/>
      <dgm:spPr/>
    </dgm:pt>
    <dgm:pt modelId="{8425C15F-1FEC-48C2-B9A8-26CB276BBFCA}">
      <dgm:prSet phldr="0"/>
      <dgm:spPr/>
      <dgm:t>
        <a:bodyPr/>
        <a:lstStyle/>
        <a:p>
          <a:r>
            <a:rPr lang="en-US">
              <a:latin typeface="Neue Haas Grotesk Text Pro"/>
            </a:rPr>
            <a:t>mvp3.py</a:t>
          </a:r>
        </a:p>
      </dgm:t>
    </dgm:pt>
    <dgm:pt modelId="{E3188936-526A-40B5-822C-6EBEA33502DF}" type="parTrans" cxnId="{15A16F3E-DBBD-4496-8CC8-05C7DD85FD99}">
      <dgm:prSet/>
      <dgm:spPr/>
    </dgm:pt>
    <dgm:pt modelId="{81569F9F-C615-432A-8D15-ABF91281C22A}" type="sibTrans" cxnId="{15A16F3E-DBBD-4496-8CC8-05C7DD85FD99}">
      <dgm:prSet/>
      <dgm:spPr/>
    </dgm:pt>
    <dgm:pt modelId="{EEE86DF4-7C69-4C9C-B56F-353EC54FE12F}" type="pres">
      <dgm:prSet presAssocID="{6273A4DE-8F76-42FD-B2F4-2B28BA5FFA0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81EFAD5D-FFF8-45DB-A644-D8A2A149AF58}" type="pres">
      <dgm:prSet presAssocID="{76B568B5-714F-40F7-BBAB-9925FC3FFB93}" presName="root1" presStyleCnt="0"/>
      <dgm:spPr/>
    </dgm:pt>
    <dgm:pt modelId="{9C7B2B94-6B88-4B54-8049-FDC867F2A1C7}" type="pres">
      <dgm:prSet presAssocID="{76B568B5-714F-40F7-BBAB-9925FC3FFB93}" presName="LevelOneTextNode" presStyleLbl="node0" presStyleIdx="0" presStyleCnt="5">
        <dgm:presLayoutVars>
          <dgm:chPref val="3"/>
        </dgm:presLayoutVars>
      </dgm:prSet>
      <dgm:spPr/>
    </dgm:pt>
    <dgm:pt modelId="{EFC1F152-45D5-4D36-A04D-FD8580AF64DD}" type="pres">
      <dgm:prSet presAssocID="{76B568B5-714F-40F7-BBAB-9925FC3FFB93}" presName="level2hierChild" presStyleCnt="0"/>
      <dgm:spPr/>
    </dgm:pt>
    <dgm:pt modelId="{C470E092-1C2B-4F2B-B261-F1BF07F11AB0}" type="pres">
      <dgm:prSet presAssocID="{4862BD84-7804-4D03-8FF8-1B147D23EA9C}" presName="conn2-1" presStyleLbl="parChTrans1D2" presStyleIdx="0" presStyleCnt="2"/>
      <dgm:spPr/>
    </dgm:pt>
    <dgm:pt modelId="{89DEF1CF-6989-4D7B-9080-6E1B49DF6609}" type="pres">
      <dgm:prSet presAssocID="{4862BD84-7804-4D03-8FF8-1B147D23EA9C}" presName="connTx" presStyleLbl="parChTrans1D2" presStyleIdx="0" presStyleCnt="2"/>
      <dgm:spPr/>
    </dgm:pt>
    <dgm:pt modelId="{559B5C64-B107-4FC2-B9BC-6AE5EC313806}" type="pres">
      <dgm:prSet presAssocID="{C600D382-7079-446D-BD5B-6FEBCB831961}" presName="root2" presStyleCnt="0"/>
      <dgm:spPr/>
    </dgm:pt>
    <dgm:pt modelId="{D3B07203-9E46-43CF-AA99-2FFA2BBABA85}" type="pres">
      <dgm:prSet presAssocID="{C600D382-7079-446D-BD5B-6FEBCB831961}" presName="LevelTwoTextNode" presStyleLbl="node2" presStyleIdx="0" presStyleCnt="2">
        <dgm:presLayoutVars>
          <dgm:chPref val="3"/>
        </dgm:presLayoutVars>
      </dgm:prSet>
      <dgm:spPr/>
    </dgm:pt>
    <dgm:pt modelId="{00112012-B4AB-427A-88E2-AA4FD3DB26D8}" type="pres">
      <dgm:prSet presAssocID="{C600D382-7079-446D-BD5B-6FEBCB831961}" presName="level3hierChild" presStyleCnt="0"/>
      <dgm:spPr/>
    </dgm:pt>
    <dgm:pt modelId="{005A2187-C03D-4CA9-AFB0-A15A79D56D86}" type="pres">
      <dgm:prSet presAssocID="{C22CFC0C-4AB8-42C6-A92C-50B93C01CB92}" presName="conn2-1" presStyleLbl="parChTrans1D2" presStyleIdx="1" presStyleCnt="2"/>
      <dgm:spPr/>
    </dgm:pt>
    <dgm:pt modelId="{831BB351-59DC-479A-9CF7-3678C935F57B}" type="pres">
      <dgm:prSet presAssocID="{C22CFC0C-4AB8-42C6-A92C-50B93C01CB92}" presName="connTx" presStyleLbl="parChTrans1D2" presStyleIdx="1" presStyleCnt="2"/>
      <dgm:spPr/>
    </dgm:pt>
    <dgm:pt modelId="{879E2D90-B956-4B96-AD55-F0B16D20A74E}" type="pres">
      <dgm:prSet presAssocID="{17DEBF10-3FA0-405E-A259-888F52EE7931}" presName="root2" presStyleCnt="0"/>
      <dgm:spPr/>
    </dgm:pt>
    <dgm:pt modelId="{3321E4C7-D7AF-43AB-BFE3-9213575AAD46}" type="pres">
      <dgm:prSet presAssocID="{17DEBF10-3FA0-405E-A259-888F52EE7931}" presName="LevelTwoTextNode" presStyleLbl="node2" presStyleIdx="1" presStyleCnt="2">
        <dgm:presLayoutVars>
          <dgm:chPref val="3"/>
        </dgm:presLayoutVars>
      </dgm:prSet>
      <dgm:spPr/>
    </dgm:pt>
    <dgm:pt modelId="{6AFC97FC-61F5-4199-AB8D-F8F236D88CCF}" type="pres">
      <dgm:prSet presAssocID="{17DEBF10-3FA0-405E-A259-888F52EE7931}" presName="level3hierChild" presStyleCnt="0"/>
      <dgm:spPr/>
    </dgm:pt>
    <dgm:pt modelId="{C5B08855-099C-4900-874B-83C0E02E7E35}" type="pres">
      <dgm:prSet presAssocID="{D9336B60-7A9E-4DF2-9F4B-01276A5E4A00}" presName="root1" presStyleCnt="0"/>
      <dgm:spPr/>
    </dgm:pt>
    <dgm:pt modelId="{3B609069-055E-42A2-A556-3793461943F5}" type="pres">
      <dgm:prSet presAssocID="{D9336B60-7A9E-4DF2-9F4B-01276A5E4A00}" presName="LevelOneTextNode" presStyleLbl="node0" presStyleIdx="1" presStyleCnt="5">
        <dgm:presLayoutVars>
          <dgm:chPref val="3"/>
        </dgm:presLayoutVars>
      </dgm:prSet>
      <dgm:spPr/>
    </dgm:pt>
    <dgm:pt modelId="{323DEEEE-2E19-4DE1-B46A-C2E6DCE2AD69}" type="pres">
      <dgm:prSet presAssocID="{D9336B60-7A9E-4DF2-9F4B-01276A5E4A00}" presName="level2hierChild" presStyleCnt="0"/>
      <dgm:spPr/>
    </dgm:pt>
    <dgm:pt modelId="{5746BB6C-4E7D-49D4-B988-DBE741795C4C}" type="pres">
      <dgm:prSet presAssocID="{E4076947-BEA5-4919-B305-B96485789AB3}" presName="root1" presStyleCnt="0"/>
      <dgm:spPr/>
    </dgm:pt>
    <dgm:pt modelId="{55CB9EA2-9B08-4498-BC35-D6E44BFC7B2F}" type="pres">
      <dgm:prSet presAssocID="{E4076947-BEA5-4919-B305-B96485789AB3}" presName="LevelOneTextNode" presStyleLbl="node0" presStyleIdx="2" presStyleCnt="5">
        <dgm:presLayoutVars>
          <dgm:chPref val="3"/>
        </dgm:presLayoutVars>
      </dgm:prSet>
      <dgm:spPr/>
    </dgm:pt>
    <dgm:pt modelId="{2A213069-07FF-4E83-979E-89E711E844DD}" type="pres">
      <dgm:prSet presAssocID="{E4076947-BEA5-4919-B305-B96485789AB3}" presName="level2hierChild" presStyleCnt="0"/>
      <dgm:spPr/>
    </dgm:pt>
    <dgm:pt modelId="{EDAB3027-3651-4AC3-86F7-352041ADAB59}" type="pres">
      <dgm:prSet presAssocID="{C5C9D609-2782-4EA3-9909-D20C22A5A3F7}" presName="root1" presStyleCnt="0"/>
      <dgm:spPr/>
    </dgm:pt>
    <dgm:pt modelId="{81EFF1CF-E4B4-416B-A2AD-AE562BBEDEB9}" type="pres">
      <dgm:prSet presAssocID="{C5C9D609-2782-4EA3-9909-D20C22A5A3F7}" presName="LevelOneTextNode" presStyleLbl="node0" presStyleIdx="3" presStyleCnt="5">
        <dgm:presLayoutVars>
          <dgm:chPref val="3"/>
        </dgm:presLayoutVars>
      </dgm:prSet>
      <dgm:spPr/>
    </dgm:pt>
    <dgm:pt modelId="{18F3BEF6-24E3-4B8D-8219-41B1E939DB94}" type="pres">
      <dgm:prSet presAssocID="{C5C9D609-2782-4EA3-9909-D20C22A5A3F7}" presName="level2hierChild" presStyleCnt="0"/>
      <dgm:spPr/>
    </dgm:pt>
    <dgm:pt modelId="{702B2B09-24A1-45E0-AC1E-BBEF77F2D2FF}" type="pres">
      <dgm:prSet presAssocID="{8425C15F-1FEC-48C2-B9A8-26CB276BBFCA}" presName="root1" presStyleCnt="0"/>
      <dgm:spPr/>
    </dgm:pt>
    <dgm:pt modelId="{BC10521C-48F8-4031-9B64-8A8E2E4901EE}" type="pres">
      <dgm:prSet presAssocID="{8425C15F-1FEC-48C2-B9A8-26CB276BBFCA}" presName="LevelOneTextNode" presStyleLbl="node0" presStyleIdx="4" presStyleCnt="5">
        <dgm:presLayoutVars>
          <dgm:chPref val="3"/>
        </dgm:presLayoutVars>
      </dgm:prSet>
      <dgm:spPr/>
    </dgm:pt>
    <dgm:pt modelId="{CFB7D003-E3B9-49C4-B452-AE1A7440E011}" type="pres">
      <dgm:prSet presAssocID="{8425C15F-1FEC-48C2-B9A8-26CB276BBFCA}" presName="level2hierChild" presStyleCnt="0"/>
      <dgm:spPr/>
    </dgm:pt>
  </dgm:ptLst>
  <dgm:cxnLst>
    <dgm:cxn modelId="{FD976F20-593E-4127-9C18-9DAC15BAA62A}" type="presOf" srcId="{6273A4DE-8F76-42FD-B2F4-2B28BA5FFA0C}" destId="{EEE86DF4-7C69-4C9C-B56F-353EC54FE12F}" srcOrd="0" destOrd="0" presId="urn:microsoft.com/office/officeart/2005/8/layout/hierarchy2"/>
    <dgm:cxn modelId="{66B37422-2CEB-49FB-8847-3113C0034FC8}" type="presOf" srcId="{76B568B5-714F-40F7-BBAB-9925FC3FFB93}" destId="{9C7B2B94-6B88-4B54-8049-FDC867F2A1C7}" srcOrd="0" destOrd="0" presId="urn:microsoft.com/office/officeart/2005/8/layout/hierarchy2"/>
    <dgm:cxn modelId="{9DC00E37-497E-4DD2-A38C-F56B4DF2522C}" type="presOf" srcId="{E4076947-BEA5-4919-B305-B96485789AB3}" destId="{55CB9EA2-9B08-4498-BC35-D6E44BFC7B2F}" srcOrd="0" destOrd="0" presId="urn:microsoft.com/office/officeart/2005/8/layout/hierarchy2"/>
    <dgm:cxn modelId="{15A16F3E-DBBD-4496-8CC8-05C7DD85FD99}" srcId="{6273A4DE-8F76-42FD-B2F4-2B28BA5FFA0C}" destId="{8425C15F-1FEC-48C2-B9A8-26CB276BBFCA}" srcOrd="4" destOrd="0" parTransId="{E3188936-526A-40B5-822C-6EBEA33502DF}" sibTransId="{81569F9F-C615-432A-8D15-ABF91281C22A}"/>
    <dgm:cxn modelId="{6366795F-A668-48E2-9712-D002FDC82C73}" type="presOf" srcId="{C22CFC0C-4AB8-42C6-A92C-50B93C01CB92}" destId="{005A2187-C03D-4CA9-AFB0-A15A79D56D86}" srcOrd="0" destOrd="0" presId="urn:microsoft.com/office/officeart/2005/8/layout/hierarchy2"/>
    <dgm:cxn modelId="{82B69465-0E35-4065-B8D2-E4C9DB3DBCD7}" srcId="{6273A4DE-8F76-42FD-B2F4-2B28BA5FFA0C}" destId="{C5C9D609-2782-4EA3-9909-D20C22A5A3F7}" srcOrd="3" destOrd="0" parTransId="{30E44A4B-9C9D-4AA5-BD2F-C5F7FE233E24}" sibTransId="{0F5D223A-6CDD-412B-BBAE-3641FEE2E9A0}"/>
    <dgm:cxn modelId="{FE920F46-FD5D-4B26-A903-C6DAA7144DF3}" type="presOf" srcId="{C5C9D609-2782-4EA3-9909-D20C22A5A3F7}" destId="{81EFF1CF-E4B4-416B-A2AD-AE562BBEDEB9}" srcOrd="0" destOrd="0" presId="urn:microsoft.com/office/officeart/2005/8/layout/hierarchy2"/>
    <dgm:cxn modelId="{65C2054F-4E44-4486-A887-38FEB67E5C52}" type="presOf" srcId="{C22CFC0C-4AB8-42C6-A92C-50B93C01CB92}" destId="{831BB351-59DC-479A-9CF7-3678C935F57B}" srcOrd="1" destOrd="0" presId="urn:microsoft.com/office/officeart/2005/8/layout/hierarchy2"/>
    <dgm:cxn modelId="{56BC6C75-6F2D-45D9-93CD-C12692F450A8}" type="presOf" srcId="{D9336B60-7A9E-4DF2-9F4B-01276A5E4A00}" destId="{3B609069-055E-42A2-A556-3793461943F5}" srcOrd="0" destOrd="0" presId="urn:microsoft.com/office/officeart/2005/8/layout/hierarchy2"/>
    <dgm:cxn modelId="{CF773A80-9C7C-4667-BE5C-4A339DCC4D92}" srcId="{76B568B5-714F-40F7-BBAB-9925FC3FFB93}" destId="{17DEBF10-3FA0-405E-A259-888F52EE7931}" srcOrd="1" destOrd="0" parTransId="{C22CFC0C-4AB8-42C6-A92C-50B93C01CB92}" sibTransId="{2673C462-FB65-4AE1-A6A0-0FAF444442A1}"/>
    <dgm:cxn modelId="{A26FE985-2692-45A6-B0E7-967C8E9521D5}" srcId="{6273A4DE-8F76-42FD-B2F4-2B28BA5FFA0C}" destId="{D9336B60-7A9E-4DF2-9F4B-01276A5E4A00}" srcOrd="1" destOrd="0" parTransId="{A4DA238B-3D3A-4D7D-A711-760449277A99}" sibTransId="{E0000518-DFD7-414A-AC52-0F522E03C917}"/>
    <dgm:cxn modelId="{12E442B1-D13F-4C7E-AB43-9A32E4CA5777}" type="presOf" srcId="{4862BD84-7804-4D03-8FF8-1B147D23EA9C}" destId="{C470E092-1C2B-4F2B-B261-F1BF07F11AB0}" srcOrd="0" destOrd="0" presId="urn:microsoft.com/office/officeart/2005/8/layout/hierarchy2"/>
    <dgm:cxn modelId="{DBD9BCB9-3623-4155-9A9F-DB1557EB66DF}" type="presOf" srcId="{8425C15F-1FEC-48C2-B9A8-26CB276BBFCA}" destId="{BC10521C-48F8-4031-9B64-8A8E2E4901EE}" srcOrd="0" destOrd="0" presId="urn:microsoft.com/office/officeart/2005/8/layout/hierarchy2"/>
    <dgm:cxn modelId="{DF2822BD-121E-4722-A35B-CC97FFB173D6}" type="presOf" srcId="{17DEBF10-3FA0-405E-A259-888F52EE7931}" destId="{3321E4C7-D7AF-43AB-BFE3-9213575AAD46}" srcOrd="0" destOrd="0" presId="urn:microsoft.com/office/officeart/2005/8/layout/hierarchy2"/>
    <dgm:cxn modelId="{C8223EBE-F7B1-4647-A253-6E99EFE8D3E9}" srcId="{6273A4DE-8F76-42FD-B2F4-2B28BA5FFA0C}" destId="{E4076947-BEA5-4919-B305-B96485789AB3}" srcOrd="2" destOrd="0" parTransId="{D8F9C1E8-CE1C-4110-9549-7042FF425416}" sibTransId="{4C0E679F-4B4A-43DA-B43F-77A38BB9164E}"/>
    <dgm:cxn modelId="{9B0A21C4-75BC-40AD-8E98-FD63F61027B8}" srcId="{76B568B5-714F-40F7-BBAB-9925FC3FFB93}" destId="{C600D382-7079-446D-BD5B-6FEBCB831961}" srcOrd="0" destOrd="0" parTransId="{4862BD84-7804-4D03-8FF8-1B147D23EA9C}" sibTransId="{B59674C4-BACD-4B69-9A2C-708B4DE965E3}"/>
    <dgm:cxn modelId="{ACA0EDD5-FE8B-400A-ADE0-78CE974D684A}" type="presOf" srcId="{C600D382-7079-446D-BD5B-6FEBCB831961}" destId="{D3B07203-9E46-43CF-AA99-2FFA2BBABA85}" srcOrd="0" destOrd="0" presId="urn:microsoft.com/office/officeart/2005/8/layout/hierarchy2"/>
    <dgm:cxn modelId="{2DC1C0ED-9082-4290-A083-64EF7FC159CA}" type="presOf" srcId="{4862BD84-7804-4D03-8FF8-1B147D23EA9C}" destId="{89DEF1CF-6989-4D7B-9080-6E1B49DF6609}" srcOrd="1" destOrd="0" presId="urn:microsoft.com/office/officeart/2005/8/layout/hierarchy2"/>
    <dgm:cxn modelId="{A6FEF7F5-7FBE-42D3-918F-983B3190CD92}" srcId="{6273A4DE-8F76-42FD-B2F4-2B28BA5FFA0C}" destId="{76B568B5-714F-40F7-BBAB-9925FC3FFB93}" srcOrd="0" destOrd="0" parTransId="{48D8A8EA-2996-447C-B029-14A25DE77FB1}" sibTransId="{00A4F455-3D9C-4CF5-AF61-35E6EA55B453}"/>
    <dgm:cxn modelId="{60DB7A57-C1A2-427C-9EE3-03D1ED779DDF}" type="presParOf" srcId="{EEE86DF4-7C69-4C9C-B56F-353EC54FE12F}" destId="{81EFAD5D-FFF8-45DB-A644-D8A2A149AF58}" srcOrd="0" destOrd="0" presId="urn:microsoft.com/office/officeart/2005/8/layout/hierarchy2"/>
    <dgm:cxn modelId="{DACC1B36-9C10-44D2-B972-19399E120701}" type="presParOf" srcId="{81EFAD5D-FFF8-45DB-A644-D8A2A149AF58}" destId="{9C7B2B94-6B88-4B54-8049-FDC867F2A1C7}" srcOrd="0" destOrd="0" presId="urn:microsoft.com/office/officeart/2005/8/layout/hierarchy2"/>
    <dgm:cxn modelId="{D4D0D0EF-B916-4350-9D48-6FCB79C3BA88}" type="presParOf" srcId="{81EFAD5D-FFF8-45DB-A644-D8A2A149AF58}" destId="{EFC1F152-45D5-4D36-A04D-FD8580AF64DD}" srcOrd="1" destOrd="0" presId="urn:microsoft.com/office/officeart/2005/8/layout/hierarchy2"/>
    <dgm:cxn modelId="{8EE4EAD1-B11B-44C6-852D-0BAD6974D581}" type="presParOf" srcId="{EFC1F152-45D5-4D36-A04D-FD8580AF64DD}" destId="{C470E092-1C2B-4F2B-B261-F1BF07F11AB0}" srcOrd="0" destOrd="0" presId="urn:microsoft.com/office/officeart/2005/8/layout/hierarchy2"/>
    <dgm:cxn modelId="{F5597557-06D8-4C96-8BDE-78F79ED1B88B}" type="presParOf" srcId="{C470E092-1C2B-4F2B-B261-F1BF07F11AB0}" destId="{89DEF1CF-6989-4D7B-9080-6E1B49DF6609}" srcOrd="0" destOrd="0" presId="urn:microsoft.com/office/officeart/2005/8/layout/hierarchy2"/>
    <dgm:cxn modelId="{81D7F0DC-E8EC-4A76-A667-2CAA07740E10}" type="presParOf" srcId="{EFC1F152-45D5-4D36-A04D-FD8580AF64DD}" destId="{559B5C64-B107-4FC2-B9BC-6AE5EC313806}" srcOrd="1" destOrd="0" presId="urn:microsoft.com/office/officeart/2005/8/layout/hierarchy2"/>
    <dgm:cxn modelId="{1F2C7D18-23D3-4960-A6F6-33BDF61B2F09}" type="presParOf" srcId="{559B5C64-B107-4FC2-B9BC-6AE5EC313806}" destId="{D3B07203-9E46-43CF-AA99-2FFA2BBABA85}" srcOrd="0" destOrd="0" presId="urn:microsoft.com/office/officeart/2005/8/layout/hierarchy2"/>
    <dgm:cxn modelId="{6102C8C3-169E-4CCE-8610-4686BA7C5863}" type="presParOf" srcId="{559B5C64-B107-4FC2-B9BC-6AE5EC313806}" destId="{00112012-B4AB-427A-88E2-AA4FD3DB26D8}" srcOrd="1" destOrd="0" presId="urn:microsoft.com/office/officeart/2005/8/layout/hierarchy2"/>
    <dgm:cxn modelId="{9E498370-2773-49E1-8F34-B16EB0D67214}" type="presParOf" srcId="{EFC1F152-45D5-4D36-A04D-FD8580AF64DD}" destId="{005A2187-C03D-4CA9-AFB0-A15A79D56D86}" srcOrd="2" destOrd="0" presId="urn:microsoft.com/office/officeart/2005/8/layout/hierarchy2"/>
    <dgm:cxn modelId="{1E86D5C5-15CC-48CC-9B85-90ECE3E1C54A}" type="presParOf" srcId="{005A2187-C03D-4CA9-AFB0-A15A79D56D86}" destId="{831BB351-59DC-479A-9CF7-3678C935F57B}" srcOrd="0" destOrd="0" presId="urn:microsoft.com/office/officeart/2005/8/layout/hierarchy2"/>
    <dgm:cxn modelId="{390429E3-E521-4188-AC27-BCD877949FE5}" type="presParOf" srcId="{EFC1F152-45D5-4D36-A04D-FD8580AF64DD}" destId="{879E2D90-B956-4B96-AD55-F0B16D20A74E}" srcOrd="3" destOrd="0" presId="urn:microsoft.com/office/officeart/2005/8/layout/hierarchy2"/>
    <dgm:cxn modelId="{F6F829A5-A719-4E5D-8B30-FABFBCB94D0F}" type="presParOf" srcId="{879E2D90-B956-4B96-AD55-F0B16D20A74E}" destId="{3321E4C7-D7AF-43AB-BFE3-9213575AAD46}" srcOrd="0" destOrd="0" presId="urn:microsoft.com/office/officeart/2005/8/layout/hierarchy2"/>
    <dgm:cxn modelId="{E2D79E79-8B9F-4DBF-B9B0-81872F37F431}" type="presParOf" srcId="{879E2D90-B956-4B96-AD55-F0B16D20A74E}" destId="{6AFC97FC-61F5-4199-AB8D-F8F236D88CCF}" srcOrd="1" destOrd="0" presId="urn:microsoft.com/office/officeart/2005/8/layout/hierarchy2"/>
    <dgm:cxn modelId="{A9B013FD-6BB7-4C75-ADA0-C4EDA0BC952B}" type="presParOf" srcId="{EEE86DF4-7C69-4C9C-B56F-353EC54FE12F}" destId="{C5B08855-099C-4900-874B-83C0E02E7E35}" srcOrd="1" destOrd="0" presId="urn:microsoft.com/office/officeart/2005/8/layout/hierarchy2"/>
    <dgm:cxn modelId="{84492765-9D04-4F0E-B01F-334F8B765A69}" type="presParOf" srcId="{C5B08855-099C-4900-874B-83C0E02E7E35}" destId="{3B609069-055E-42A2-A556-3793461943F5}" srcOrd="0" destOrd="0" presId="urn:microsoft.com/office/officeart/2005/8/layout/hierarchy2"/>
    <dgm:cxn modelId="{70114D31-1D24-45E9-A2B5-56164258C2AC}" type="presParOf" srcId="{C5B08855-099C-4900-874B-83C0E02E7E35}" destId="{323DEEEE-2E19-4DE1-B46A-C2E6DCE2AD69}" srcOrd="1" destOrd="0" presId="urn:microsoft.com/office/officeart/2005/8/layout/hierarchy2"/>
    <dgm:cxn modelId="{A9F1BD5D-2B2F-4431-96A0-F20B460B5795}" type="presParOf" srcId="{EEE86DF4-7C69-4C9C-B56F-353EC54FE12F}" destId="{5746BB6C-4E7D-49D4-B988-DBE741795C4C}" srcOrd="2" destOrd="0" presId="urn:microsoft.com/office/officeart/2005/8/layout/hierarchy2"/>
    <dgm:cxn modelId="{AACD4F1B-6A30-4F14-A5C4-BD29FA16A3F0}" type="presParOf" srcId="{5746BB6C-4E7D-49D4-B988-DBE741795C4C}" destId="{55CB9EA2-9B08-4498-BC35-D6E44BFC7B2F}" srcOrd="0" destOrd="0" presId="urn:microsoft.com/office/officeart/2005/8/layout/hierarchy2"/>
    <dgm:cxn modelId="{4311829E-F0DC-4ABE-B974-C74D51D658B3}" type="presParOf" srcId="{5746BB6C-4E7D-49D4-B988-DBE741795C4C}" destId="{2A213069-07FF-4E83-979E-89E711E844DD}" srcOrd="1" destOrd="0" presId="urn:microsoft.com/office/officeart/2005/8/layout/hierarchy2"/>
    <dgm:cxn modelId="{98042277-FA72-4D9C-9095-C88847AD5D13}" type="presParOf" srcId="{EEE86DF4-7C69-4C9C-B56F-353EC54FE12F}" destId="{EDAB3027-3651-4AC3-86F7-352041ADAB59}" srcOrd="3" destOrd="0" presId="urn:microsoft.com/office/officeart/2005/8/layout/hierarchy2"/>
    <dgm:cxn modelId="{43E5BBB7-AEB9-4EE5-8883-4B978D9B5BC3}" type="presParOf" srcId="{EDAB3027-3651-4AC3-86F7-352041ADAB59}" destId="{81EFF1CF-E4B4-416B-A2AD-AE562BBEDEB9}" srcOrd="0" destOrd="0" presId="urn:microsoft.com/office/officeart/2005/8/layout/hierarchy2"/>
    <dgm:cxn modelId="{889720DF-FC40-4BD8-BCA7-AEA759A44B77}" type="presParOf" srcId="{EDAB3027-3651-4AC3-86F7-352041ADAB59}" destId="{18F3BEF6-24E3-4B8D-8219-41B1E939DB94}" srcOrd="1" destOrd="0" presId="urn:microsoft.com/office/officeart/2005/8/layout/hierarchy2"/>
    <dgm:cxn modelId="{F69E006A-B67F-4CD6-8F97-FEDB30A91D52}" type="presParOf" srcId="{EEE86DF4-7C69-4C9C-B56F-353EC54FE12F}" destId="{702B2B09-24A1-45E0-AC1E-BBEF77F2D2FF}" srcOrd="4" destOrd="0" presId="urn:microsoft.com/office/officeart/2005/8/layout/hierarchy2"/>
    <dgm:cxn modelId="{E8D88F3D-C000-4825-9DF6-D48912A45387}" type="presParOf" srcId="{702B2B09-24A1-45E0-AC1E-BBEF77F2D2FF}" destId="{BC10521C-48F8-4031-9B64-8A8E2E4901EE}" srcOrd="0" destOrd="0" presId="urn:microsoft.com/office/officeart/2005/8/layout/hierarchy2"/>
    <dgm:cxn modelId="{21BA774F-D47B-4370-87C7-B66097331F14}" type="presParOf" srcId="{702B2B09-24A1-45E0-AC1E-BBEF77F2D2FF}" destId="{CFB7D003-E3B9-49C4-B452-AE1A7440E01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35AD53-8CDF-4BF8-A805-F82277BE8145}">
      <dsp:nvSpPr>
        <dsp:cNvPr id="0" name=""/>
        <dsp:cNvSpPr/>
      </dsp:nvSpPr>
      <dsp:spPr>
        <a:xfrm>
          <a:off x="237445" y="469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Orthographe</a:t>
          </a:r>
        </a:p>
      </dsp:txBody>
      <dsp:txXfrm>
        <a:off x="253216" y="16240"/>
        <a:ext cx="1045396" cy="506927"/>
      </dsp:txXfrm>
    </dsp:sp>
    <dsp:sp modelId="{134F6A6A-6209-4F8C-9F17-30B3D618F571}">
      <dsp:nvSpPr>
        <dsp:cNvPr id="0" name=""/>
        <dsp:cNvSpPr/>
      </dsp:nvSpPr>
      <dsp:spPr>
        <a:xfrm>
          <a:off x="1314384" y="260881"/>
          <a:ext cx="430775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30775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19002" y="258934"/>
        <a:ext cx="21538" cy="21538"/>
      </dsp:txXfrm>
    </dsp:sp>
    <dsp:sp modelId="{0C920581-CFAD-423E-A384-8D2C7D3DEF66}">
      <dsp:nvSpPr>
        <dsp:cNvPr id="0" name=""/>
        <dsp:cNvSpPr/>
      </dsp:nvSpPr>
      <dsp:spPr>
        <a:xfrm>
          <a:off x="1745159" y="469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spelling.py</a:t>
          </a:r>
          <a:endParaRPr lang="en-US" sz="900" kern="1200"/>
        </a:p>
      </dsp:txBody>
      <dsp:txXfrm>
        <a:off x="1760930" y="16240"/>
        <a:ext cx="1045396" cy="506927"/>
      </dsp:txXfrm>
    </dsp:sp>
    <dsp:sp modelId="{F33EB838-8118-4B80-BE5D-637DFDBA342C}">
      <dsp:nvSpPr>
        <dsp:cNvPr id="0" name=""/>
        <dsp:cNvSpPr/>
      </dsp:nvSpPr>
      <dsp:spPr>
        <a:xfrm>
          <a:off x="237445" y="619709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Diffusion</a:t>
          </a:r>
        </a:p>
      </dsp:txBody>
      <dsp:txXfrm>
        <a:off x="253216" y="635480"/>
        <a:ext cx="1045396" cy="506927"/>
      </dsp:txXfrm>
    </dsp:sp>
    <dsp:sp modelId="{52DB7485-C56A-44C4-966A-8DCF96F8ECD3}">
      <dsp:nvSpPr>
        <dsp:cNvPr id="0" name=""/>
        <dsp:cNvSpPr/>
      </dsp:nvSpPr>
      <dsp:spPr>
        <a:xfrm>
          <a:off x="1314384" y="880121"/>
          <a:ext cx="430775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30775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19002" y="878174"/>
        <a:ext cx="21538" cy="21538"/>
      </dsp:txXfrm>
    </dsp:sp>
    <dsp:sp modelId="{FCB093F3-8FD3-4273-AD12-2251EE6CA313}">
      <dsp:nvSpPr>
        <dsp:cNvPr id="0" name=""/>
        <dsp:cNvSpPr/>
      </dsp:nvSpPr>
      <dsp:spPr>
        <a:xfrm>
          <a:off x="1745159" y="619709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diffusion.py</a:t>
          </a:r>
        </a:p>
      </dsp:txBody>
      <dsp:txXfrm>
        <a:off x="1760930" y="635480"/>
        <a:ext cx="1045396" cy="506927"/>
      </dsp:txXfrm>
    </dsp:sp>
    <dsp:sp modelId="{1DDD86AF-AA76-4AE6-B5CA-54A5D8FFF8CA}">
      <dsp:nvSpPr>
        <dsp:cNvPr id="0" name=""/>
        <dsp:cNvSpPr/>
      </dsp:nvSpPr>
      <dsp:spPr>
        <a:xfrm>
          <a:off x="237445" y="2167808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Violence</a:t>
          </a:r>
        </a:p>
      </dsp:txBody>
      <dsp:txXfrm>
        <a:off x="253216" y="2183579"/>
        <a:ext cx="1045396" cy="506927"/>
      </dsp:txXfrm>
    </dsp:sp>
    <dsp:sp modelId="{53460F45-FEF5-42C9-A479-C92BBE33B4C8}">
      <dsp:nvSpPr>
        <dsp:cNvPr id="0" name=""/>
        <dsp:cNvSpPr/>
      </dsp:nvSpPr>
      <dsp:spPr>
        <a:xfrm rot="17692822">
          <a:off x="1017827" y="1963790"/>
          <a:ext cx="1023888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023888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04174" y="1947015"/>
        <a:ext cx="51194" cy="51194"/>
      </dsp:txXfrm>
    </dsp:sp>
    <dsp:sp modelId="{9E02F0D4-0526-4321-80CD-E1AA9B017861}">
      <dsp:nvSpPr>
        <dsp:cNvPr id="0" name=""/>
        <dsp:cNvSpPr/>
      </dsp:nvSpPr>
      <dsp:spPr>
        <a:xfrm>
          <a:off x="1745159" y="1238948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violence.py</a:t>
          </a:r>
        </a:p>
      </dsp:txBody>
      <dsp:txXfrm>
        <a:off x="1760930" y="1254719"/>
        <a:ext cx="1045396" cy="506927"/>
      </dsp:txXfrm>
    </dsp:sp>
    <dsp:sp modelId="{33B09A78-F29F-4458-92E6-CF4282AEA532}">
      <dsp:nvSpPr>
        <dsp:cNvPr id="0" name=""/>
        <dsp:cNvSpPr/>
      </dsp:nvSpPr>
      <dsp:spPr>
        <a:xfrm rot="19457599">
          <a:off x="1264521" y="2273410"/>
          <a:ext cx="530501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530501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16509" y="2268970"/>
        <a:ext cx="26525" cy="26525"/>
      </dsp:txXfrm>
    </dsp:sp>
    <dsp:sp modelId="{1CE54E05-9B0B-4716-A4BF-A9D0AAB05DC8}">
      <dsp:nvSpPr>
        <dsp:cNvPr id="0" name=""/>
        <dsp:cNvSpPr/>
      </dsp:nvSpPr>
      <dsp:spPr>
        <a:xfrm>
          <a:off x="1745159" y="1858188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classify.py</a:t>
          </a:r>
        </a:p>
      </dsp:txBody>
      <dsp:txXfrm>
        <a:off x="1760930" y="1873959"/>
        <a:ext cx="1045396" cy="506927"/>
      </dsp:txXfrm>
    </dsp:sp>
    <dsp:sp modelId="{950FA456-2949-45A3-8F47-63C1C2BEA37D}">
      <dsp:nvSpPr>
        <dsp:cNvPr id="0" name=""/>
        <dsp:cNvSpPr/>
      </dsp:nvSpPr>
      <dsp:spPr>
        <a:xfrm rot="2142401">
          <a:off x="1264521" y="2583030"/>
          <a:ext cx="530501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530501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16509" y="2578590"/>
        <a:ext cx="26525" cy="26525"/>
      </dsp:txXfrm>
    </dsp:sp>
    <dsp:sp modelId="{629E888C-E329-4F44-A5C6-76A1D5A9D426}">
      <dsp:nvSpPr>
        <dsp:cNvPr id="0" name=""/>
        <dsp:cNvSpPr/>
      </dsp:nvSpPr>
      <dsp:spPr>
        <a:xfrm>
          <a:off x="1745159" y="2477427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toxic_classifier.pkl</a:t>
          </a:r>
        </a:p>
      </dsp:txBody>
      <dsp:txXfrm>
        <a:off x="1760930" y="2493198"/>
        <a:ext cx="1045396" cy="506927"/>
      </dsp:txXfrm>
    </dsp:sp>
    <dsp:sp modelId="{F207D2FE-33D1-4CA8-BCDD-EE1F1CBAF939}">
      <dsp:nvSpPr>
        <dsp:cNvPr id="0" name=""/>
        <dsp:cNvSpPr/>
      </dsp:nvSpPr>
      <dsp:spPr>
        <a:xfrm rot="3907178">
          <a:off x="1017827" y="2892650"/>
          <a:ext cx="1023888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1023888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04174" y="2875875"/>
        <a:ext cx="51194" cy="51194"/>
      </dsp:txXfrm>
    </dsp:sp>
    <dsp:sp modelId="{78DBA4FC-58EA-4BA8-A28C-B544EDD75114}">
      <dsp:nvSpPr>
        <dsp:cNvPr id="0" name=""/>
        <dsp:cNvSpPr/>
      </dsp:nvSpPr>
      <dsp:spPr>
        <a:xfrm>
          <a:off x="1745159" y="3096667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Train.csv</a:t>
          </a:r>
        </a:p>
      </dsp:txBody>
      <dsp:txXfrm>
        <a:off x="1760930" y="3112438"/>
        <a:ext cx="1045396" cy="506927"/>
      </dsp:txXfrm>
    </dsp:sp>
    <dsp:sp modelId="{E29A7601-D05E-4251-8C0F-F6D007C53AFC}">
      <dsp:nvSpPr>
        <dsp:cNvPr id="0" name=""/>
        <dsp:cNvSpPr/>
      </dsp:nvSpPr>
      <dsp:spPr>
        <a:xfrm>
          <a:off x="237445" y="4335146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err="1">
              <a:latin typeface="Neue Haas Grotesk Text Pro"/>
            </a:rPr>
            <a:t>Fiabilité</a:t>
          </a:r>
          <a:r>
            <a:rPr lang="en-US" sz="900" kern="1200">
              <a:latin typeface="Neue Haas Grotesk Text Pro"/>
            </a:rPr>
            <a:t> pseudo</a:t>
          </a:r>
          <a:endParaRPr lang="en-US" sz="900" kern="1200"/>
        </a:p>
      </dsp:txBody>
      <dsp:txXfrm>
        <a:off x="253216" y="4350917"/>
        <a:ext cx="1045396" cy="506927"/>
      </dsp:txXfrm>
    </dsp:sp>
    <dsp:sp modelId="{9AF83EBA-BCED-4B4D-B752-9ECCD45FD19E}">
      <dsp:nvSpPr>
        <dsp:cNvPr id="0" name=""/>
        <dsp:cNvSpPr/>
      </dsp:nvSpPr>
      <dsp:spPr>
        <a:xfrm rot="18289469">
          <a:off x="1152603" y="4285939"/>
          <a:ext cx="75433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754337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10913" y="4275903"/>
        <a:ext cx="37716" cy="37716"/>
      </dsp:txXfrm>
    </dsp:sp>
    <dsp:sp modelId="{59F0E1DA-4675-483E-89F0-3A4110634D66}">
      <dsp:nvSpPr>
        <dsp:cNvPr id="0" name=""/>
        <dsp:cNvSpPr/>
      </dsp:nvSpPr>
      <dsp:spPr>
        <a:xfrm>
          <a:off x="1745159" y="3715907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pseudo.py</a:t>
          </a:r>
        </a:p>
      </dsp:txBody>
      <dsp:txXfrm>
        <a:off x="1760930" y="3731678"/>
        <a:ext cx="1045396" cy="506927"/>
      </dsp:txXfrm>
    </dsp:sp>
    <dsp:sp modelId="{46304818-D806-47EA-A364-5040CC85388B}">
      <dsp:nvSpPr>
        <dsp:cNvPr id="0" name=""/>
        <dsp:cNvSpPr/>
      </dsp:nvSpPr>
      <dsp:spPr>
        <a:xfrm>
          <a:off x="1314384" y="4595559"/>
          <a:ext cx="430775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430775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19002" y="4593611"/>
        <a:ext cx="21538" cy="21538"/>
      </dsp:txXfrm>
    </dsp:sp>
    <dsp:sp modelId="{9973FD12-DC13-4937-B1DC-1C7EDE3DFA7F}">
      <dsp:nvSpPr>
        <dsp:cNvPr id="0" name=""/>
        <dsp:cNvSpPr/>
      </dsp:nvSpPr>
      <dsp:spPr>
        <a:xfrm>
          <a:off x="1745159" y="4335146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extrait_prenoms.py</a:t>
          </a:r>
        </a:p>
      </dsp:txBody>
      <dsp:txXfrm>
        <a:off x="1760930" y="4350917"/>
        <a:ext cx="1045396" cy="506927"/>
      </dsp:txXfrm>
    </dsp:sp>
    <dsp:sp modelId="{4C44CF70-144B-41F9-A2D3-2C03195CAE4D}">
      <dsp:nvSpPr>
        <dsp:cNvPr id="0" name=""/>
        <dsp:cNvSpPr/>
      </dsp:nvSpPr>
      <dsp:spPr>
        <a:xfrm rot="3310531">
          <a:off x="1152603" y="4905179"/>
          <a:ext cx="754337" cy="17644"/>
        </a:xfrm>
        <a:custGeom>
          <a:avLst/>
          <a:gdLst/>
          <a:ahLst/>
          <a:cxnLst/>
          <a:rect l="0" t="0" r="0" b="0"/>
          <a:pathLst>
            <a:path>
              <a:moveTo>
                <a:pt x="0" y="8822"/>
              </a:moveTo>
              <a:lnTo>
                <a:pt x="754337" y="882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510913" y="4895142"/>
        <a:ext cx="37716" cy="37716"/>
      </dsp:txXfrm>
    </dsp:sp>
    <dsp:sp modelId="{EFF80AFB-68B5-409F-9EC9-A4D805828962}">
      <dsp:nvSpPr>
        <dsp:cNvPr id="0" name=""/>
        <dsp:cNvSpPr/>
      </dsp:nvSpPr>
      <dsp:spPr>
        <a:xfrm>
          <a:off x="1745159" y="4954386"/>
          <a:ext cx="1076938" cy="53846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>
              <a:latin typeface="Neue Haas Grotesk Text Pro"/>
            </a:rPr>
            <a:t>prenoms.json</a:t>
          </a:r>
        </a:p>
      </dsp:txBody>
      <dsp:txXfrm>
        <a:off x="1760930" y="4970157"/>
        <a:ext cx="1045396" cy="50692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609069-055E-42A2-A556-3793461943F5}">
      <dsp:nvSpPr>
        <dsp:cNvPr id="0" name=""/>
        <dsp:cNvSpPr/>
      </dsp:nvSpPr>
      <dsp:spPr>
        <a:xfrm>
          <a:off x="4893" y="2364028"/>
          <a:ext cx="1622902" cy="811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err="1">
              <a:latin typeface="Neue Haas Grotesk Text Pro"/>
            </a:rPr>
            <a:t>twitter_collect</a:t>
          </a:r>
          <a:endParaRPr lang="en-US" sz="1200" kern="1200">
            <a:latin typeface="Neue Haas Grotesk Text Pro"/>
          </a:endParaRPr>
        </a:p>
      </dsp:txBody>
      <dsp:txXfrm>
        <a:off x="28660" y="2387795"/>
        <a:ext cx="1575368" cy="763917"/>
      </dsp:txXfrm>
    </dsp:sp>
    <dsp:sp modelId="{BD22FAE1-C45D-4E7B-9482-CD1424147AC7}">
      <dsp:nvSpPr>
        <dsp:cNvPr id="0" name=""/>
        <dsp:cNvSpPr/>
      </dsp:nvSpPr>
      <dsp:spPr>
        <a:xfrm rot="18289469">
          <a:off x="1383998" y="2289985"/>
          <a:ext cx="1136756" cy="26367"/>
        </a:xfrm>
        <a:custGeom>
          <a:avLst/>
          <a:gdLst/>
          <a:ahLst/>
          <a:cxnLst/>
          <a:rect l="0" t="0" r="0" b="0"/>
          <a:pathLst>
            <a:path>
              <a:moveTo>
                <a:pt x="0" y="13183"/>
              </a:moveTo>
              <a:lnTo>
                <a:pt x="1136756" y="1318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23958" y="2274750"/>
        <a:ext cx="56837" cy="56837"/>
      </dsp:txXfrm>
    </dsp:sp>
    <dsp:sp modelId="{868E3164-44C9-40DA-BF3E-8B7A742BE4F2}">
      <dsp:nvSpPr>
        <dsp:cNvPr id="0" name=""/>
        <dsp:cNvSpPr/>
      </dsp:nvSpPr>
      <dsp:spPr>
        <a:xfrm>
          <a:off x="2276957" y="1430859"/>
          <a:ext cx="1622902" cy="811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Connection API</a:t>
          </a:r>
        </a:p>
      </dsp:txBody>
      <dsp:txXfrm>
        <a:off x="2300724" y="1454626"/>
        <a:ext cx="1575368" cy="763917"/>
      </dsp:txXfrm>
    </dsp:sp>
    <dsp:sp modelId="{BD40A800-E9BA-458E-ADCE-5BFEE5EAA93F}">
      <dsp:nvSpPr>
        <dsp:cNvPr id="0" name=""/>
        <dsp:cNvSpPr/>
      </dsp:nvSpPr>
      <dsp:spPr>
        <a:xfrm rot="19457599">
          <a:off x="3824718" y="1590109"/>
          <a:ext cx="799444" cy="26367"/>
        </a:xfrm>
        <a:custGeom>
          <a:avLst/>
          <a:gdLst/>
          <a:ahLst/>
          <a:cxnLst/>
          <a:rect l="0" t="0" r="0" b="0"/>
          <a:pathLst>
            <a:path>
              <a:moveTo>
                <a:pt x="0" y="13183"/>
              </a:moveTo>
              <a:lnTo>
                <a:pt x="799444" y="1318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04454" y="1583306"/>
        <a:ext cx="39972" cy="39972"/>
      </dsp:txXfrm>
    </dsp:sp>
    <dsp:sp modelId="{EB3900F4-173A-4EC2-9C61-51F0937255D8}">
      <dsp:nvSpPr>
        <dsp:cNvPr id="0" name=""/>
        <dsp:cNvSpPr/>
      </dsp:nvSpPr>
      <dsp:spPr>
        <a:xfrm>
          <a:off x="4549021" y="964274"/>
          <a:ext cx="1622902" cy="811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credentials.py</a:t>
          </a:r>
        </a:p>
      </dsp:txBody>
      <dsp:txXfrm>
        <a:off x="4572788" y="988041"/>
        <a:ext cx="1575368" cy="763917"/>
      </dsp:txXfrm>
    </dsp:sp>
    <dsp:sp modelId="{FF93BDD5-3121-43D8-865A-85587FCE7D80}">
      <dsp:nvSpPr>
        <dsp:cNvPr id="0" name=""/>
        <dsp:cNvSpPr/>
      </dsp:nvSpPr>
      <dsp:spPr>
        <a:xfrm rot="2142401">
          <a:off x="3824718" y="2056693"/>
          <a:ext cx="799444" cy="26367"/>
        </a:xfrm>
        <a:custGeom>
          <a:avLst/>
          <a:gdLst/>
          <a:ahLst/>
          <a:cxnLst/>
          <a:rect l="0" t="0" r="0" b="0"/>
          <a:pathLst>
            <a:path>
              <a:moveTo>
                <a:pt x="0" y="13183"/>
              </a:moveTo>
              <a:lnTo>
                <a:pt x="799444" y="1318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04454" y="2049891"/>
        <a:ext cx="39972" cy="39972"/>
      </dsp:txXfrm>
    </dsp:sp>
    <dsp:sp modelId="{7DCC4B3D-E696-47A6-A3EB-02C240B1FDFE}">
      <dsp:nvSpPr>
        <dsp:cNvPr id="0" name=""/>
        <dsp:cNvSpPr/>
      </dsp:nvSpPr>
      <dsp:spPr>
        <a:xfrm>
          <a:off x="4549021" y="1897443"/>
          <a:ext cx="1622902" cy="811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twitter_connection.py</a:t>
          </a:r>
        </a:p>
      </dsp:txBody>
      <dsp:txXfrm>
        <a:off x="4572788" y="1921210"/>
        <a:ext cx="1575368" cy="763917"/>
      </dsp:txXfrm>
    </dsp:sp>
    <dsp:sp modelId="{D1D245C1-5516-4E1F-AE50-937716AFD90B}">
      <dsp:nvSpPr>
        <dsp:cNvPr id="0" name=""/>
        <dsp:cNvSpPr/>
      </dsp:nvSpPr>
      <dsp:spPr>
        <a:xfrm rot="3310531">
          <a:off x="1383998" y="3223154"/>
          <a:ext cx="1136756" cy="26367"/>
        </a:xfrm>
        <a:custGeom>
          <a:avLst/>
          <a:gdLst/>
          <a:ahLst/>
          <a:cxnLst/>
          <a:rect l="0" t="0" r="0" b="0"/>
          <a:pathLst>
            <a:path>
              <a:moveTo>
                <a:pt x="0" y="13183"/>
              </a:moveTo>
              <a:lnTo>
                <a:pt x="1136756" y="1318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23958" y="3207919"/>
        <a:ext cx="56837" cy="56837"/>
      </dsp:txXfrm>
    </dsp:sp>
    <dsp:sp modelId="{62C76517-C924-4951-81CA-8E31474381F7}">
      <dsp:nvSpPr>
        <dsp:cNvPr id="0" name=""/>
        <dsp:cNvSpPr/>
      </dsp:nvSpPr>
      <dsp:spPr>
        <a:xfrm>
          <a:off x="2276957" y="3297197"/>
          <a:ext cx="1622902" cy="811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err="1">
              <a:latin typeface="Neue Haas Grotesk Text Pro"/>
            </a:rPr>
            <a:t>Collecte</a:t>
          </a:r>
          <a:r>
            <a:rPr lang="en-US" sz="1200" kern="1200">
              <a:latin typeface="Neue Haas Grotesk Text Pro"/>
            </a:rPr>
            <a:t> de tweets</a:t>
          </a:r>
        </a:p>
      </dsp:txBody>
      <dsp:txXfrm>
        <a:off x="2300724" y="3320964"/>
        <a:ext cx="1575368" cy="763917"/>
      </dsp:txXfrm>
    </dsp:sp>
    <dsp:sp modelId="{00F9C7B5-F886-4834-BA8A-2F8DB2039E48}">
      <dsp:nvSpPr>
        <dsp:cNvPr id="0" name=""/>
        <dsp:cNvSpPr/>
      </dsp:nvSpPr>
      <dsp:spPr>
        <a:xfrm rot="19457599">
          <a:off x="3824718" y="3456447"/>
          <a:ext cx="799444" cy="26367"/>
        </a:xfrm>
        <a:custGeom>
          <a:avLst/>
          <a:gdLst/>
          <a:ahLst/>
          <a:cxnLst/>
          <a:rect l="0" t="0" r="0" b="0"/>
          <a:pathLst>
            <a:path>
              <a:moveTo>
                <a:pt x="0" y="13183"/>
              </a:moveTo>
              <a:lnTo>
                <a:pt x="799444" y="1318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04454" y="3449644"/>
        <a:ext cx="39972" cy="39972"/>
      </dsp:txXfrm>
    </dsp:sp>
    <dsp:sp modelId="{87879030-D3A6-4753-A98C-14D4FB41B436}">
      <dsp:nvSpPr>
        <dsp:cNvPr id="0" name=""/>
        <dsp:cNvSpPr/>
      </dsp:nvSpPr>
      <dsp:spPr>
        <a:xfrm>
          <a:off x="4549021" y="2830612"/>
          <a:ext cx="1622902" cy="811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Neue Haas Grotesk Text Pro"/>
            </a:rPr>
            <a:t>fonctions_collect.py</a:t>
          </a:r>
        </a:p>
      </dsp:txBody>
      <dsp:txXfrm>
        <a:off x="4572788" y="2854379"/>
        <a:ext cx="1575368" cy="763917"/>
      </dsp:txXfrm>
    </dsp:sp>
    <dsp:sp modelId="{8203A86B-7BF7-4418-BAD7-8D55DDA55142}">
      <dsp:nvSpPr>
        <dsp:cNvPr id="0" name=""/>
        <dsp:cNvSpPr/>
      </dsp:nvSpPr>
      <dsp:spPr>
        <a:xfrm rot="2142401">
          <a:off x="3824718" y="3923031"/>
          <a:ext cx="799444" cy="26367"/>
        </a:xfrm>
        <a:custGeom>
          <a:avLst/>
          <a:gdLst/>
          <a:ahLst/>
          <a:cxnLst/>
          <a:rect l="0" t="0" r="0" b="0"/>
          <a:pathLst>
            <a:path>
              <a:moveTo>
                <a:pt x="0" y="13183"/>
              </a:moveTo>
              <a:lnTo>
                <a:pt x="799444" y="1318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04454" y="3916229"/>
        <a:ext cx="39972" cy="39972"/>
      </dsp:txXfrm>
    </dsp:sp>
    <dsp:sp modelId="{9B1ABD33-34FF-4940-9575-559885A16A12}">
      <dsp:nvSpPr>
        <dsp:cNvPr id="0" name=""/>
        <dsp:cNvSpPr/>
      </dsp:nvSpPr>
      <dsp:spPr>
        <a:xfrm>
          <a:off x="4549021" y="3763781"/>
          <a:ext cx="1622902" cy="81145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>
              <a:latin typeface="Neue Haas Grotesk Text Pro"/>
            </a:rPr>
            <a:t>tweet_collection.py</a:t>
          </a:r>
        </a:p>
      </dsp:txBody>
      <dsp:txXfrm>
        <a:off x="4572788" y="3787548"/>
        <a:ext cx="1575368" cy="76391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A2C0958-9C60-4159-8BA1-1D0BCD9808D1}">
      <dsp:nvSpPr>
        <dsp:cNvPr id="0" name=""/>
        <dsp:cNvSpPr/>
      </dsp:nvSpPr>
      <dsp:spPr>
        <a:xfrm>
          <a:off x="309" y="556326"/>
          <a:ext cx="1486219" cy="7431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contacts (DB)</a:t>
          </a:r>
          <a:endParaRPr lang="en-US" sz="1500" kern="1200">
            <a:latin typeface="Neue Haas Grotesk Text Pro"/>
          </a:endParaRPr>
        </a:p>
      </dsp:txBody>
      <dsp:txXfrm>
        <a:off x="22074" y="578091"/>
        <a:ext cx="1442689" cy="699579"/>
      </dsp:txXfrm>
    </dsp:sp>
    <dsp:sp modelId="{F5392FAB-D235-4735-9B0F-646DF0D4DC58}">
      <dsp:nvSpPr>
        <dsp:cNvPr id="0" name=""/>
        <dsp:cNvSpPr/>
      </dsp:nvSpPr>
      <dsp:spPr>
        <a:xfrm>
          <a:off x="309" y="1410903"/>
          <a:ext cx="1486219" cy="7431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Neue Haas Grotesk Text Pro"/>
            </a:rPr>
            <a:t>générale</a:t>
          </a:r>
        </a:p>
      </dsp:txBody>
      <dsp:txXfrm>
        <a:off x="22074" y="1432668"/>
        <a:ext cx="1442689" cy="699579"/>
      </dsp:txXfrm>
    </dsp:sp>
    <dsp:sp modelId="{B900F53E-D0AC-4111-9E62-A5A20785C7A6}">
      <dsp:nvSpPr>
        <dsp:cNvPr id="0" name=""/>
        <dsp:cNvSpPr/>
      </dsp:nvSpPr>
      <dsp:spPr>
        <a:xfrm>
          <a:off x="309" y="2265479"/>
          <a:ext cx="1486219" cy="7431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Neue Haas Grotesk Text Pro"/>
            </a:rPr>
            <a:t>Cercle social</a:t>
          </a:r>
        </a:p>
      </dsp:txBody>
      <dsp:txXfrm>
        <a:off x="22074" y="2287244"/>
        <a:ext cx="1442689" cy="699579"/>
      </dsp:txXfrm>
    </dsp:sp>
    <dsp:sp modelId="{FE3A1A40-108E-4E05-9992-8127139CA22C}">
      <dsp:nvSpPr>
        <dsp:cNvPr id="0" name=""/>
        <dsp:cNvSpPr/>
      </dsp:nvSpPr>
      <dsp:spPr>
        <a:xfrm rot="17692822">
          <a:off x="1077268" y="1982303"/>
          <a:ext cx="1413008" cy="27597"/>
        </a:xfrm>
        <a:custGeom>
          <a:avLst/>
          <a:gdLst/>
          <a:ahLst/>
          <a:cxnLst/>
          <a:rect l="0" t="0" r="0" b="0"/>
          <a:pathLst>
            <a:path>
              <a:moveTo>
                <a:pt x="0" y="13798"/>
              </a:moveTo>
              <a:lnTo>
                <a:pt x="1413008" y="1379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48447" y="1960777"/>
        <a:ext cx="70650" cy="70650"/>
      </dsp:txXfrm>
    </dsp:sp>
    <dsp:sp modelId="{17C6AEE6-0F99-403C-BDED-EA290E697972}">
      <dsp:nvSpPr>
        <dsp:cNvPr id="0" name=""/>
        <dsp:cNvSpPr/>
      </dsp:nvSpPr>
      <dsp:spPr>
        <a:xfrm>
          <a:off x="2081016" y="983614"/>
          <a:ext cx="1486219" cy="7431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Neue Haas Grotesk Text Pro"/>
            </a:rPr>
            <a:t>followers.py</a:t>
          </a:r>
        </a:p>
      </dsp:txBody>
      <dsp:txXfrm>
        <a:off x="2102781" y="1005379"/>
        <a:ext cx="1442689" cy="699579"/>
      </dsp:txXfrm>
    </dsp:sp>
    <dsp:sp modelId="{6EB0501E-7647-4236-A23C-1BDA27A8C3DD}">
      <dsp:nvSpPr>
        <dsp:cNvPr id="0" name=""/>
        <dsp:cNvSpPr/>
      </dsp:nvSpPr>
      <dsp:spPr>
        <a:xfrm rot="19457599">
          <a:off x="1417715" y="2409591"/>
          <a:ext cx="732114" cy="27597"/>
        </a:xfrm>
        <a:custGeom>
          <a:avLst/>
          <a:gdLst/>
          <a:ahLst/>
          <a:cxnLst/>
          <a:rect l="0" t="0" r="0" b="0"/>
          <a:pathLst>
            <a:path>
              <a:moveTo>
                <a:pt x="0" y="13798"/>
              </a:moveTo>
              <a:lnTo>
                <a:pt x="732114" y="1379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65470" y="2405087"/>
        <a:ext cx="36605" cy="36605"/>
      </dsp:txXfrm>
    </dsp:sp>
    <dsp:sp modelId="{EFFE0796-D2F4-4D95-A690-38217C0D8A4C}">
      <dsp:nvSpPr>
        <dsp:cNvPr id="0" name=""/>
        <dsp:cNvSpPr/>
      </dsp:nvSpPr>
      <dsp:spPr>
        <a:xfrm>
          <a:off x="2081016" y="1838191"/>
          <a:ext cx="1486219" cy="7431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Neue Haas Grotesk Text Pro"/>
            </a:rPr>
            <a:t>identification.py</a:t>
          </a:r>
        </a:p>
      </dsp:txBody>
      <dsp:txXfrm>
        <a:off x="2102781" y="1859956"/>
        <a:ext cx="1442689" cy="699579"/>
      </dsp:txXfrm>
    </dsp:sp>
    <dsp:sp modelId="{6086B400-06DC-4618-8BC3-AD5961B96259}">
      <dsp:nvSpPr>
        <dsp:cNvPr id="0" name=""/>
        <dsp:cNvSpPr/>
      </dsp:nvSpPr>
      <dsp:spPr>
        <a:xfrm rot="2142401">
          <a:off x="1417715" y="2836879"/>
          <a:ext cx="732114" cy="27597"/>
        </a:xfrm>
        <a:custGeom>
          <a:avLst/>
          <a:gdLst/>
          <a:ahLst/>
          <a:cxnLst/>
          <a:rect l="0" t="0" r="0" b="0"/>
          <a:pathLst>
            <a:path>
              <a:moveTo>
                <a:pt x="0" y="13798"/>
              </a:moveTo>
              <a:lnTo>
                <a:pt x="732114" y="1379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65470" y="2832375"/>
        <a:ext cx="36605" cy="36605"/>
      </dsp:txXfrm>
    </dsp:sp>
    <dsp:sp modelId="{1C464BC1-AAC5-4C44-97F9-887469D31739}">
      <dsp:nvSpPr>
        <dsp:cNvPr id="0" name=""/>
        <dsp:cNvSpPr/>
      </dsp:nvSpPr>
      <dsp:spPr>
        <a:xfrm>
          <a:off x="2081016" y="2692767"/>
          <a:ext cx="1486219" cy="7431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Neue Haas Grotesk Text Pro"/>
            </a:rPr>
            <a:t>replying.py</a:t>
          </a:r>
        </a:p>
      </dsp:txBody>
      <dsp:txXfrm>
        <a:off x="2102781" y="2714532"/>
        <a:ext cx="1442689" cy="699579"/>
      </dsp:txXfrm>
    </dsp:sp>
    <dsp:sp modelId="{2DC99C25-28D6-490B-A42D-A3115088584B}">
      <dsp:nvSpPr>
        <dsp:cNvPr id="0" name=""/>
        <dsp:cNvSpPr/>
      </dsp:nvSpPr>
      <dsp:spPr>
        <a:xfrm rot="3907178">
          <a:off x="1077268" y="3264168"/>
          <a:ext cx="1413008" cy="27597"/>
        </a:xfrm>
        <a:custGeom>
          <a:avLst/>
          <a:gdLst/>
          <a:ahLst/>
          <a:cxnLst/>
          <a:rect l="0" t="0" r="0" b="0"/>
          <a:pathLst>
            <a:path>
              <a:moveTo>
                <a:pt x="0" y="13798"/>
              </a:moveTo>
              <a:lnTo>
                <a:pt x="1413008" y="1379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48447" y="3242641"/>
        <a:ext cx="70650" cy="70650"/>
      </dsp:txXfrm>
    </dsp:sp>
    <dsp:sp modelId="{6E9F9D33-BBA8-4CD0-92F1-089690B81047}">
      <dsp:nvSpPr>
        <dsp:cNvPr id="0" name=""/>
        <dsp:cNvSpPr/>
      </dsp:nvSpPr>
      <dsp:spPr>
        <a:xfrm>
          <a:off x="2081016" y="3547344"/>
          <a:ext cx="1486219" cy="7431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>
              <a:latin typeface="Neue Haas Grotesk Text Pro"/>
            </a:rPr>
            <a:t>retweet.py</a:t>
          </a:r>
        </a:p>
      </dsp:txBody>
      <dsp:txXfrm>
        <a:off x="2102781" y="3569109"/>
        <a:ext cx="1442689" cy="69957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C7B2B94-6B88-4B54-8049-FDC867F2A1C7}">
      <dsp:nvSpPr>
        <dsp:cNvPr id="0" name=""/>
        <dsp:cNvSpPr/>
      </dsp:nvSpPr>
      <dsp:spPr>
        <a:xfrm>
          <a:off x="122" y="568218"/>
          <a:ext cx="1476753" cy="738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Neue Haas Grotesk Text Pro"/>
            </a:rPr>
            <a:t>news_keywords</a:t>
          </a:r>
          <a:endParaRPr lang="en-US" sz="1100" kern="1200"/>
        </a:p>
      </dsp:txBody>
      <dsp:txXfrm>
        <a:off x="21748" y="589844"/>
        <a:ext cx="1433501" cy="695124"/>
      </dsp:txXfrm>
    </dsp:sp>
    <dsp:sp modelId="{C470E092-1C2B-4F2B-B261-F1BF07F11AB0}">
      <dsp:nvSpPr>
        <dsp:cNvPr id="0" name=""/>
        <dsp:cNvSpPr/>
      </dsp:nvSpPr>
      <dsp:spPr>
        <a:xfrm rot="19457599">
          <a:off x="1408501" y="711412"/>
          <a:ext cx="727451" cy="27421"/>
        </a:xfrm>
        <a:custGeom>
          <a:avLst/>
          <a:gdLst/>
          <a:ahLst/>
          <a:cxnLst/>
          <a:rect l="0" t="0" r="0" b="0"/>
          <a:pathLst>
            <a:path>
              <a:moveTo>
                <a:pt x="0" y="13710"/>
              </a:moveTo>
              <a:lnTo>
                <a:pt x="727451" y="137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54040" y="706937"/>
        <a:ext cx="36372" cy="36372"/>
      </dsp:txXfrm>
    </dsp:sp>
    <dsp:sp modelId="{D3B07203-9E46-43CF-AA99-2FFA2BBABA85}">
      <dsp:nvSpPr>
        <dsp:cNvPr id="0" name=""/>
        <dsp:cNvSpPr/>
      </dsp:nvSpPr>
      <dsp:spPr>
        <a:xfrm>
          <a:off x="2067577" y="143652"/>
          <a:ext cx="1476753" cy="738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Neue Haas Grotesk Text Pro"/>
            </a:rPr>
            <a:t>hastag.txt</a:t>
          </a:r>
        </a:p>
      </dsp:txBody>
      <dsp:txXfrm>
        <a:off x="2089203" y="165278"/>
        <a:ext cx="1433501" cy="695124"/>
      </dsp:txXfrm>
    </dsp:sp>
    <dsp:sp modelId="{005A2187-C03D-4CA9-AFB0-A15A79D56D86}">
      <dsp:nvSpPr>
        <dsp:cNvPr id="0" name=""/>
        <dsp:cNvSpPr/>
      </dsp:nvSpPr>
      <dsp:spPr>
        <a:xfrm rot="2142401">
          <a:off x="1408501" y="1135979"/>
          <a:ext cx="727451" cy="27421"/>
        </a:xfrm>
        <a:custGeom>
          <a:avLst/>
          <a:gdLst/>
          <a:ahLst/>
          <a:cxnLst/>
          <a:rect l="0" t="0" r="0" b="0"/>
          <a:pathLst>
            <a:path>
              <a:moveTo>
                <a:pt x="0" y="13710"/>
              </a:moveTo>
              <a:lnTo>
                <a:pt x="727451" y="1371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754040" y="1131504"/>
        <a:ext cx="36372" cy="36372"/>
      </dsp:txXfrm>
    </dsp:sp>
    <dsp:sp modelId="{3321E4C7-D7AF-43AB-BFE3-9213575AAD46}">
      <dsp:nvSpPr>
        <dsp:cNvPr id="0" name=""/>
        <dsp:cNvSpPr/>
      </dsp:nvSpPr>
      <dsp:spPr>
        <a:xfrm>
          <a:off x="2067577" y="992785"/>
          <a:ext cx="1476753" cy="738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Neue Haas Grotesk Text Pro"/>
            </a:rPr>
            <a:t>keyword.txt</a:t>
          </a:r>
        </a:p>
      </dsp:txBody>
      <dsp:txXfrm>
        <a:off x="2089203" y="1014411"/>
        <a:ext cx="1433501" cy="695124"/>
      </dsp:txXfrm>
    </dsp:sp>
    <dsp:sp modelId="{3B609069-055E-42A2-A556-3793461943F5}">
      <dsp:nvSpPr>
        <dsp:cNvPr id="0" name=""/>
        <dsp:cNvSpPr/>
      </dsp:nvSpPr>
      <dsp:spPr>
        <a:xfrm>
          <a:off x="122" y="1417352"/>
          <a:ext cx="1476753" cy="738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Neue Haas Grotesk Text Pro"/>
            </a:rPr>
            <a:t>collect_event.py</a:t>
          </a:r>
        </a:p>
      </dsp:txBody>
      <dsp:txXfrm>
        <a:off x="21748" y="1438978"/>
        <a:ext cx="1433501" cy="695124"/>
      </dsp:txXfrm>
    </dsp:sp>
    <dsp:sp modelId="{55CB9EA2-9B08-4498-BC35-D6E44BFC7B2F}">
      <dsp:nvSpPr>
        <dsp:cNvPr id="0" name=""/>
        <dsp:cNvSpPr/>
      </dsp:nvSpPr>
      <dsp:spPr>
        <a:xfrm>
          <a:off x="122" y="2266485"/>
          <a:ext cx="1476753" cy="738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Neue Haas Grotesk Text Pro"/>
            </a:rPr>
            <a:t>collect_keywords.py</a:t>
          </a:r>
        </a:p>
      </dsp:txBody>
      <dsp:txXfrm>
        <a:off x="21748" y="2288111"/>
        <a:ext cx="1433501" cy="695124"/>
      </dsp:txXfrm>
    </dsp:sp>
    <dsp:sp modelId="{81EFF1CF-E4B4-416B-A2AD-AE562BBEDEB9}">
      <dsp:nvSpPr>
        <dsp:cNvPr id="0" name=""/>
        <dsp:cNvSpPr/>
      </dsp:nvSpPr>
      <dsp:spPr>
        <a:xfrm>
          <a:off x="122" y="3115618"/>
          <a:ext cx="1476753" cy="738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Neue Haas Grotesk Text Pro"/>
            </a:rPr>
            <a:t>tweet_queries.py</a:t>
          </a:r>
        </a:p>
      </dsp:txBody>
      <dsp:txXfrm>
        <a:off x="21748" y="3137244"/>
        <a:ext cx="1433501" cy="695124"/>
      </dsp:txXfrm>
    </dsp:sp>
    <dsp:sp modelId="{BC10521C-48F8-4031-9B64-8A8E2E4901EE}">
      <dsp:nvSpPr>
        <dsp:cNvPr id="0" name=""/>
        <dsp:cNvSpPr/>
      </dsp:nvSpPr>
      <dsp:spPr>
        <a:xfrm>
          <a:off x="122" y="3964752"/>
          <a:ext cx="1476753" cy="7383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>
              <a:latin typeface="Neue Haas Grotesk Text Pro"/>
            </a:rPr>
            <a:t>mvp3.py</a:t>
          </a:r>
        </a:p>
      </dsp:txBody>
      <dsp:txXfrm>
        <a:off x="21748" y="3986378"/>
        <a:ext cx="1433501" cy="6951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1-11-18T12:25:14.708"/>
    </inkml:context>
    <inkml:brush xml:id="br0">
      <inkml:brushProperty name="width" value="0.1" units="cm"/>
      <inkml:brushProperty name="height" value="0.1" units="cm"/>
    </inkml:brush>
  </inkml:definitions>
  <inkml:trace contextRef="#ctx0" brushRef="#br0">4462 1631 16383 0 0,'5'0'0'0'0,"18"0"0"0"0,29 0 0 0 0,42 0 0 0 0,47 0 0 0 0,53 0 0 0 0,59 0 0 0 0,51 0 0 0 0,40 0 0 0 0,39 0 0 0 0,35 0 0 0 0,24 0 0 0 0,2 0 0 0 0,-2 0 0 0 0,-17 0 0 0 0,-28 7 0 0 0,-35 13 0 0 0,-58 10 0 0 0,-47 18 0 0 0,-34 20 0 0 0,-30 15 0 0 0,-22 9 0 0 0,-22 8 0 0 0,-19 6 0 0 0,-15 2 0 0 0,-15 1 0 0 0,-11 2 0 0 0,-9 0 0 0 0,-10 1 0 0 0,-7 4 0 0 0,-9 3 0 0 0,-8 5 0 0 0,-7 4 0 0 0,-8 5 0 0 0,-6-1 0 0 0,-8 1 0 0 0,-6-3 0 0 0,-6 0 0 0 0,-3-2 0 0 0,-10 1 0 0 0,-11 2 0 0 0,-14 2 0 0 0,-10 2 0 0 0,-13 4 0 0 0,-7 0 0 0 0,-3-2 0 0 0,0-6 0 0 0,1-7 0 0 0,9-17 0 0 0,3-14 0 0 0,8-12 0 0 0,5-11 0 0 0,6-14 0 0 0,7-12 0 0 0,6-11 0 0 0,6-8 0 0 0,4-6 0 0 0,3-6 0 0 0,2-5 0 0 0,-3-3 0 0 0,-7-3 0 0 0,-2-2 0 0 0</inkml:trace>
</inkml:ink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B3E06C-6CD3-4EA5-B012-36A8B4A1145F}" type="datetimeFigureOut">
              <a:rPr lang="fr-FR" smtClean="0"/>
              <a:t>07/05/2023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11A43D-59FE-47FE-8BC9-FB0E622BA65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1515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11A43D-59FE-47FE-8BC9-FB0E622BA65B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61191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503645-DCFE-47FC-8A66-F9A45A422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21150" y="1247140"/>
            <a:ext cx="7891760" cy="3450844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D509FA-7BD7-4D45-998F-0E43038F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21150" y="4818126"/>
            <a:ext cx="7891760" cy="1268984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D03A0B2-4A2F-D846-A5E6-FB7CB9A031F7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F573F1D-73A7-FB41-BCAD-FC9AA7DEF4F5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FA51C-E4FE-4BF2-A2DD-E32DE57D8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1449AA12-8195-4182-A7AC-2E7E59DFBDAF}" type="datetimeFigureOut">
              <a:rPr lang="en-US" smtClean="0"/>
              <a:pPr algn="r"/>
              <a:t>5/7/2023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438448-FC2D-4A2F-B7C0-04AC50311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B07C67E-EAD9-47D8-9559-4E091BC0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814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C53B0-59B2-4B39-93E0-DCFBB932C8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52520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C5F7B-98AC-425B-80BD-6C6F3032D0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2160016"/>
            <a:ext cx="9525200" cy="39261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88C2EE-2433-424A-878C-24514FF5D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EFD20-ADE2-40F3-A071-6D1E97F8F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7D1D5-5E92-48E1-9475-EC122D3FE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0FCF945-5CF3-5542-A36A-9CBB738E735E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7D61B-66C5-4341-8F2D-129A9E4D8283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128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47FBCF-6EDB-4883-92D4-612F4D1C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6380" y="565149"/>
            <a:ext cx="2266530" cy="56118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9D2DF8-B588-416F-AA11-9F3A0DDE67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7710" y="565149"/>
            <a:ext cx="7088929" cy="56118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F7B1D-405D-4EE7-9A23-3F21916C9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B9304-686C-431A-8E7F-D9DD19F4D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A240B-DB2E-46ED-8AC6-744B2C1C7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F275F2C-778B-864A-8379-6D0726B18FDC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70051C8-76B3-384B-BCF1-60BB80301FCD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7950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C5DD8-8608-4B55-96D8-0AB848C02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A3CC0B-7B21-422D-937D-FBD49EE939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0EAFA-89BC-43E9-8EB9-B6B3CD136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50944-70C2-487F-A102-58CDFB94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77B7B8-A972-455E-9D8C-9B8026A53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CC95119-6D9D-3542-9E0E-4171B33DC9C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FC92F19-7317-314C-81B7-43B8B687F4E4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176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087F2-AA0E-4F0C-9AD6-235302157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1150" y="1251674"/>
            <a:ext cx="7891760" cy="2914688"/>
          </a:xfrm>
        </p:spPr>
        <p:txBody>
          <a:bodyPr anchor="t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937807-96B8-4061-A845-1287216BF5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221150" y="4818126"/>
            <a:ext cx="7891760" cy="1271524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AF346-9503-4767-BCB4-84B823E27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59605B-A39D-4BEE-B46F-16CF13FA0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21150" y="6292850"/>
            <a:ext cx="4114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75834A-942D-410B-A430-43F9E01FC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AD199D5-C485-D449-9804-F755E0907B51}"/>
              </a:ext>
            </a:extLst>
          </p:cNvPr>
          <p:cNvSpPr/>
          <p:nvPr/>
        </p:nvSpPr>
        <p:spPr>
          <a:xfrm>
            <a:off x="1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290D1A7-C550-2540-86C9-EB0FB2EB2E71}"/>
              </a:ext>
            </a:extLst>
          </p:cNvPr>
          <p:cNvSpPr/>
          <p:nvPr/>
        </p:nvSpPr>
        <p:spPr>
          <a:xfrm>
            <a:off x="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421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FCAD2-C321-4E81-AEBE-696A90E2D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20CD1-0E09-4415-911C-0F5B7341D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7709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963EDD-031A-49CA-9130-067550BD0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48963" y="2160016"/>
            <a:ext cx="4425437" cy="39270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808E79-A0BE-49F3-AE92-7EE5CC78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98B87C-BF1E-47CF-9A4E-FD4BE32C0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C06E71-46F6-469C-A9CA-E707EBE51B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2659F6-6B3B-A545-A45F-FAD238210D47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0637F8-15DE-2240-8BF8-D6E57A337B1A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39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3B26D-64DE-4314-8BD2-25FD618FB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1056" y="457200"/>
            <a:ext cx="9521854" cy="155448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77613-5CEE-4B05-A937-CD43EAAABF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91057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3E4779-3B5A-4993-9C7F-FB19F163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91056" y="2988998"/>
            <a:ext cx="4425697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1081A-685C-4C18-9AE9-425106A02F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87214" y="2165086"/>
            <a:ext cx="4425696" cy="823912"/>
          </a:xfrm>
        </p:spPr>
        <p:txBody>
          <a:bodyPr anchor="b">
            <a:norm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780F424-FE3A-4B7D-B60C-7AEA2118A5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87214" y="2988998"/>
            <a:ext cx="4425696" cy="3098112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4D2A96-CD7D-41BC-BDBE-5E29B7C0B3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D1471D-6DDE-4E56-84E9-48136966A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A3F451-CF28-4F57-B844-52A665440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1FA03E-7A83-AB41-BB4B-25B04946559A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7702630-3C98-A142-9D04-1D852974DC2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906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22D7A-4502-49C3-BAFB-6D46F7A2E2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AB67EE-A167-43D1-9C58-7B736CF28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605B7-599B-450E-9E8D-2A9AE3F30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5BD2B1-8C5F-430B-A0F2-CD5281AB7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BA877B-B45A-BD48-8FC8-E752E7D7174F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BF3343D-2AFA-B544-B40A-315F5EC680B6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192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08016-71BA-4CD3-918D-51613F7F4D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B24F46-0425-47C6-9FFB-F69AFFFE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CE7A99-1593-4189-A514-8209CC32A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1C15DFD-AB97-AB43-A6C9-2808708C91B4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A05BA89-ECA6-2247-ABBB-3C67160202E9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201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E933B-3FC6-4B08-9FBE-2DD48307A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2" y="455362"/>
            <a:ext cx="4043440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FBD4A-4514-4DCE-8F18-914DF3F4E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32" y="565151"/>
            <a:ext cx="5358384" cy="552196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AF18C85-0675-4202-B796-3527668549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2" y="2039874"/>
            <a:ext cx="4043440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0079E5-F934-4D04-866F-F7CB5B08A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05FC94-7915-439A-B937-F02D1BB03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B69B19-4156-4584-B1DC-4F42F200B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C1B6031-8ABE-F648-8E05-3D08D0D54B53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DABD855-35E6-BE4F-8B03-FD12DDB32E10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418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E1F3B-090C-4BB5-84BE-8ED0FC5981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1" y="455362"/>
            <a:ext cx="4043436" cy="1584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7C49E-9426-4B24-B2A7-C54B89DA6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1232" y="565150"/>
            <a:ext cx="5355607" cy="552267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7F011-0A5F-44E9-88CD-C95A33351B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7711" y="2039874"/>
            <a:ext cx="4043436" cy="38291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721C85-27BB-4533-A21B-C379FE0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49AA12-8195-4182-A7AC-2E7E59DFBDAF}" type="datetimeFigureOut">
              <a:rPr lang="en-US" smtClean="0"/>
              <a:t>5/7/2023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18850-01F1-4247-9BFD-1DDC5DDDC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B365A9-4C28-480F-B370-2DFF234B7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DFC975-2FD7-44A5-9E78-ECBA46156075}" type="slidenum">
              <a:rPr lang="en-US" smtClean="0"/>
              <a:t>‹N°›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20EAFF3-0A84-F84B-90E4-A596F00B3DC2}"/>
              </a:ext>
            </a:extLst>
          </p:cNvPr>
          <p:cNvSpPr/>
          <p:nvPr/>
        </p:nvSpPr>
        <p:spPr>
          <a:xfrm>
            <a:off x="0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392559-3C15-B249-93C9-B0F7E9E5DDD8}"/>
              </a:ext>
            </a:extLst>
          </p:cNvPr>
          <p:cNvSpPr/>
          <p:nvPr/>
        </p:nvSpPr>
        <p:spPr>
          <a:xfrm>
            <a:off x="0" y="-3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32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7ACD69-D2F4-4938-B590-C414049017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7710" y="455362"/>
            <a:ext cx="9486690" cy="155041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762BD4-BA0F-4CA4-BAE3-DF2B5087C0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7710" y="2160016"/>
            <a:ext cx="9486690" cy="3926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0B2FEE-249E-42F1-94D8-A8C0759EF4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18632" y="6292850"/>
            <a:ext cx="30942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9AA12-8195-4182-A7AC-2E7E59DFBDAF}" type="datetimeFigureOut">
              <a:rPr lang="en-US" smtClean="0"/>
              <a:pPr/>
              <a:t>5/7/2023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0C617-A890-4920-83B0-143C033490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87711" y="62928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1B4F1-B06B-4BBE-BFFF-C0B386E244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9574" y="6292850"/>
            <a:ext cx="8138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FC975-2FD7-44A5-9E78-ECBA46156075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5247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67" r:id="rId6"/>
    <p:sldLayoutId id="2147483763" r:id="rId7"/>
    <p:sldLayoutId id="2147483764" r:id="rId8"/>
    <p:sldLayoutId id="2147483765" r:id="rId9"/>
    <p:sldLayoutId id="2147483766" r:id="rId10"/>
    <p:sldLayoutId id="214748376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10000"/>
        </a:lnSpc>
        <a:spcBef>
          <a:spcPts val="600"/>
        </a:spcBef>
        <a:buClr>
          <a:schemeClr val="accent1"/>
        </a:buClr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12" Type="http://schemas.openxmlformats.org/officeDocument/2006/relationships/image" Target="../media/image10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diagramLayout" Target="../diagrams/layout4.xml"/><Relationship Id="rId7" Type="http://schemas.openxmlformats.org/officeDocument/2006/relationships/image" Target="../media/image15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13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5" Type="http://schemas.openxmlformats.org/officeDocument/2006/relationships/image" Target="../media/image20.png"/><Relationship Id="rId10" Type="http://schemas.openxmlformats.org/officeDocument/2006/relationships/image" Target="../media/image7.sv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6.png"/><Relationship Id="rId14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www.larotonde-sciences.com/jeux-et-experimentations/fake-news/" TargetMode="External"/><Relationship Id="rId7" Type="http://schemas.openxmlformats.org/officeDocument/2006/relationships/diagramColors" Target="../diagrams/colors1.xml"/><Relationship Id="rId2" Type="http://schemas.openxmlformats.org/officeDocument/2006/relationships/hyperlink" Target="https://www.gouvernement.fr/fausses-nouvelles-guide-des-questions-a-se-poser-face-a-une-informa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16.svg"/><Relationship Id="rId4" Type="http://schemas.openxmlformats.org/officeDocument/2006/relationships/diagramData" Target="../diagrams/data1.xml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svg"/><Relationship Id="rId13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12" Type="http://schemas.openxmlformats.org/officeDocument/2006/relationships/image" Target="../media/image9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sv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0" Type="http://schemas.openxmlformats.org/officeDocument/2006/relationships/image" Target="../media/image7.svg"/><Relationship Id="rId4" Type="http://schemas.openxmlformats.org/officeDocument/2006/relationships/image" Target="../media/image17.png"/><Relationship Id="rId9" Type="http://schemas.openxmlformats.org/officeDocument/2006/relationships/image" Target="../media/image6.png"/><Relationship Id="rId14" Type="http://schemas.openxmlformats.org/officeDocument/2006/relationships/image" Target="../media/image11.sv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diagramLayout" Target="../diagrams/layout2.xml"/><Relationship Id="rId7" Type="http://schemas.openxmlformats.org/officeDocument/2006/relationships/image" Target="../media/image15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diagramLayout" Target="../diagrams/layout3.xml"/><Relationship Id="rId7" Type="http://schemas.openxmlformats.org/officeDocument/2006/relationships/image" Target="../media/image15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svg"/><Relationship Id="rId12" Type="http://schemas.openxmlformats.org/officeDocument/2006/relationships/image" Target="../media/image10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11" Type="http://schemas.openxmlformats.org/officeDocument/2006/relationships/image" Target="../media/image9.svg"/><Relationship Id="rId5" Type="http://schemas.openxmlformats.org/officeDocument/2006/relationships/image" Target="../media/image3.sv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svg"/><Relationship Id="rId1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1">
            <a:extLst>
              <a:ext uri="{FF2B5EF4-FFF2-40B4-BE49-F238E27FC236}">
                <a16:creationId xmlns:a16="http://schemas.microsoft.com/office/drawing/2014/main" id="{A88F843D-1C1B-C740-AC27-E3238D0F5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3">
            <a:extLst>
              <a:ext uri="{FF2B5EF4-FFF2-40B4-BE49-F238E27FC236}">
                <a16:creationId xmlns:a16="http://schemas.microsoft.com/office/drawing/2014/main" id="{A21C8291-E3D5-4240-8FF4-E5213CBCC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5290" y="1375492"/>
            <a:ext cx="2770698" cy="54825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8" name="Rectangle 25">
            <a:extLst>
              <a:ext uri="{FF2B5EF4-FFF2-40B4-BE49-F238E27FC236}">
                <a16:creationId xmlns:a16="http://schemas.microsoft.com/office/drawing/2014/main" id="{08B44AFE-C181-7047-8CC9-CA00BD385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5290" y="-3"/>
            <a:ext cx="1373567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9469" y="1247140"/>
            <a:ext cx="3608208" cy="3450844"/>
          </a:xfrm>
        </p:spPr>
        <p:txBody>
          <a:bodyPr>
            <a:normAutofit/>
          </a:bodyPr>
          <a:lstStyle/>
          <a:p>
            <a:r>
              <a:rPr lang="en-US" sz="4800" err="1"/>
              <a:t>Infaux</a:t>
            </a:r>
            <a:r>
              <a:rPr lang="en-US" sz="4800"/>
              <a:t> </a:t>
            </a:r>
            <a:r>
              <a:rPr lang="en-US" sz="4800" err="1"/>
              <a:t>ou</a:t>
            </a:r>
            <a:r>
              <a:rPr lang="en-US" sz="4800"/>
              <a:t> </a:t>
            </a:r>
            <a:r>
              <a:rPr lang="en-US" sz="4800" err="1"/>
              <a:t>Vérité</a:t>
            </a:r>
            <a:r>
              <a:rPr lang="en-US" sz="4800"/>
              <a:t>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9469" y="4968217"/>
            <a:ext cx="3608208" cy="12689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By Les </a:t>
            </a:r>
            <a:r>
              <a:rPr lang="en-US" err="1"/>
              <a:t>Reptiliens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CFCF8E6-0E83-490E-9676-863CD6505D36}"/>
              </a:ext>
            </a:extLst>
          </p:cNvPr>
          <p:cNvSpPr txBox="1"/>
          <p:nvPr/>
        </p:nvSpPr>
        <p:spPr>
          <a:xfrm>
            <a:off x="7820025" y="3429000"/>
            <a:ext cx="4133850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fr-FR"/>
              <a:t>AMAR James</a:t>
            </a:r>
          </a:p>
          <a:p>
            <a:r>
              <a:rPr lang="fr-FR"/>
              <a:t>BEN-YOUNES Lina</a:t>
            </a:r>
          </a:p>
          <a:p>
            <a:r>
              <a:rPr lang="fr-FR"/>
              <a:t>PEYREDIEU DU CHARLAT Blanche</a:t>
            </a:r>
          </a:p>
          <a:p>
            <a:r>
              <a:rPr lang="fr-FR"/>
              <a:t>VERON Clément</a:t>
            </a:r>
          </a:p>
          <a:p>
            <a:r>
              <a:rPr lang="fr-FR"/>
              <a:t>VIGIER Albane</a:t>
            </a:r>
          </a:p>
          <a:p>
            <a:endParaRPr lang="fr-FR">
              <a:ea typeface="+mn-lt"/>
              <a:cs typeface="+mn-lt"/>
            </a:endParaRPr>
          </a:p>
          <a:p>
            <a:r>
              <a:rPr lang="fr-FR">
                <a:ea typeface="+mn-lt"/>
                <a:cs typeface="+mn-lt"/>
              </a:rPr>
              <a:t>https://gitlab-ovh-02.cloud.centralesupelec.fr/clement.veron/infaux-et-verite/-/tree/main</a:t>
            </a:r>
            <a:endParaRPr lang="fr-FR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FEE0DB45-36BA-4C9B-9EAA-CEDAECD06193}"/>
                  </a:ext>
                </a:extLst>
              </p14:cNvPr>
              <p14:cNvContentPartPr/>
              <p14:nvPr/>
            </p14:nvContentPartPr>
            <p14:xfrm>
              <a:off x="1612394" y="584849"/>
              <a:ext cx="2486025" cy="14859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FEE0DB45-36BA-4C9B-9EAA-CEDAECD0619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4374" y="566873"/>
                <a:ext cx="2521704" cy="1521493"/>
              </a:xfrm>
              <a:prstGeom prst="rect">
                <a:avLst/>
              </a:prstGeom>
            </p:spPr>
          </p:pic>
        </mc:Fallback>
      </mc:AlternateContent>
      <p:grpSp>
        <p:nvGrpSpPr>
          <p:cNvPr id="19" name="Group 18">
            <a:extLst>
              <a:ext uri="{FF2B5EF4-FFF2-40B4-BE49-F238E27FC236}">
                <a16:creationId xmlns:a16="http://schemas.microsoft.com/office/drawing/2014/main" id="{E9798BB3-E74E-4003-B655-D2742C8C5C13}"/>
              </a:ext>
            </a:extLst>
          </p:cNvPr>
          <p:cNvGrpSpPr/>
          <p:nvPr/>
        </p:nvGrpSpPr>
        <p:grpSpPr>
          <a:xfrm>
            <a:off x="3271982" y="5361710"/>
            <a:ext cx="972127" cy="1018306"/>
            <a:chOff x="1470892" y="4057074"/>
            <a:chExt cx="2415308" cy="2496124"/>
          </a:xfrm>
        </p:grpSpPr>
        <p:pic>
          <p:nvPicPr>
            <p:cNvPr id="8" name="Graphic 7" descr="Snake with solid fill">
              <a:extLst>
                <a:ext uri="{FF2B5EF4-FFF2-40B4-BE49-F238E27FC236}">
                  <a16:creationId xmlns:a16="http://schemas.microsoft.com/office/drawing/2014/main" id="{3AF667AA-DA82-446F-8DDE-14CF81EB7E3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20280000">
              <a:off x="2001983" y="5638798"/>
              <a:ext cx="914400" cy="914400"/>
            </a:xfrm>
            <a:prstGeom prst="rect">
              <a:avLst/>
            </a:prstGeom>
          </p:spPr>
        </p:pic>
        <p:pic>
          <p:nvPicPr>
            <p:cNvPr id="9" name="Graphic 7" descr="Snake with solid fill">
              <a:extLst>
                <a:ext uri="{FF2B5EF4-FFF2-40B4-BE49-F238E27FC236}">
                  <a16:creationId xmlns:a16="http://schemas.microsoft.com/office/drawing/2014/main" id="{F4413FEB-E179-4FA1-9D4D-96BA0756E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5000000">
              <a:off x="2960256" y="5223164"/>
              <a:ext cx="914400" cy="914400"/>
            </a:xfrm>
            <a:prstGeom prst="rect">
              <a:avLst/>
            </a:prstGeom>
          </p:spPr>
        </p:pic>
        <p:pic>
          <p:nvPicPr>
            <p:cNvPr id="11" name="Graphic 7" descr="Snake with solid fill">
              <a:extLst>
                <a:ext uri="{FF2B5EF4-FFF2-40B4-BE49-F238E27FC236}">
                  <a16:creationId xmlns:a16="http://schemas.microsoft.com/office/drawing/2014/main" id="{49C86E7D-5913-4A7B-BB68-370CFB655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2971800" y="4322619"/>
              <a:ext cx="914400" cy="914400"/>
            </a:xfrm>
            <a:prstGeom prst="rect">
              <a:avLst/>
            </a:prstGeom>
          </p:spPr>
        </p:pic>
        <p:pic>
          <p:nvPicPr>
            <p:cNvPr id="24" name="Graphic 7" descr="Snake with solid fill">
              <a:extLst>
                <a:ext uri="{FF2B5EF4-FFF2-40B4-BE49-F238E27FC236}">
                  <a16:creationId xmlns:a16="http://schemas.microsoft.com/office/drawing/2014/main" id="{0749B43D-78E6-4F37-A384-A63B5709B87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5940000">
              <a:off x="1990437" y="4057074"/>
              <a:ext cx="914400" cy="914400"/>
            </a:xfrm>
            <a:prstGeom prst="rect">
              <a:avLst/>
            </a:prstGeom>
          </p:spPr>
        </p:pic>
        <p:pic>
          <p:nvPicPr>
            <p:cNvPr id="25" name="Graphic 7" descr="Snake with solid fill">
              <a:extLst>
                <a:ext uri="{FF2B5EF4-FFF2-40B4-BE49-F238E27FC236}">
                  <a16:creationId xmlns:a16="http://schemas.microsoft.com/office/drawing/2014/main" id="{181D7333-5270-40C6-9B3C-ED695C763FCF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2640000">
              <a:off x="1470892" y="4876799"/>
              <a:ext cx="914400" cy="914400"/>
            </a:xfrm>
            <a:prstGeom prst="rect">
              <a:avLst/>
            </a:prstGeom>
          </p:spPr>
        </p:pic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F69FF5A6-0684-44B9-8ABD-23E0A9A636CE}"/>
              </a:ext>
            </a:extLst>
          </p:cNvPr>
          <p:cNvGrpSpPr/>
          <p:nvPr/>
        </p:nvGrpSpPr>
        <p:grpSpPr>
          <a:xfrm>
            <a:off x="9656614" y="6019796"/>
            <a:ext cx="2288309" cy="614223"/>
            <a:chOff x="1632528" y="3618343"/>
            <a:chExt cx="4378037" cy="960585"/>
          </a:xfrm>
        </p:grpSpPr>
        <p:pic>
          <p:nvPicPr>
            <p:cNvPr id="35" name="Graphic 34" descr="Snake with solid fill">
              <a:extLst>
                <a:ext uri="{FF2B5EF4-FFF2-40B4-BE49-F238E27FC236}">
                  <a16:creationId xmlns:a16="http://schemas.microsoft.com/office/drawing/2014/main" id="{7145CF17-468B-427E-82DD-13D0E0FF5E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5120000">
              <a:off x="5096165" y="3618343"/>
              <a:ext cx="914400" cy="914400"/>
            </a:xfrm>
            <a:prstGeom prst="rect">
              <a:avLst/>
            </a:prstGeom>
          </p:spPr>
        </p:pic>
        <p:pic>
          <p:nvPicPr>
            <p:cNvPr id="36" name="Graphic 7" descr="Snake with solid fill">
              <a:extLst>
                <a:ext uri="{FF2B5EF4-FFF2-40B4-BE49-F238E27FC236}">
                  <a16:creationId xmlns:a16="http://schemas.microsoft.com/office/drawing/2014/main" id="{BAB18F7D-D441-486E-87C7-DC510112360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4880000">
              <a:off x="4241800" y="3618345"/>
              <a:ext cx="914400" cy="914400"/>
            </a:xfrm>
            <a:prstGeom prst="rect">
              <a:avLst/>
            </a:prstGeom>
          </p:spPr>
        </p:pic>
        <p:pic>
          <p:nvPicPr>
            <p:cNvPr id="37" name="Graphic 7" descr="Snake with solid fill">
              <a:extLst>
                <a:ext uri="{FF2B5EF4-FFF2-40B4-BE49-F238E27FC236}">
                  <a16:creationId xmlns:a16="http://schemas.microsoft.com/office/drawing/2014/main" id="{CD7B1AD9-5108-421E-B3D0-84AC7589C6A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5120000">
              <a:off x="3341255" y="3629891"/>
              <a:ext cx="914400" cy="914400"/>
            </a:xfrm>
            <a:prstGeom prst="rect">
              <a:avLst/>
            </a:prstGeom>
          </p:spPr>
        </p:pic>
        <p:pic>
          <p:nvPicPr>
            <p:cNvPr id="38" name="Graphic 7" descr="Snake with solid fill">
              <a:extLst>
                <a:ext uri="{FF2B5EF4-FFF2-40B4-BE49-F238E27FC236}">
                  <a16:creationId xmlns:a16="http://schemas.microsoft.com/office/drawing/2014/main" id="{FE317C4E-1D31-476C-B01D-4D304F1E08C7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15240000">
              <a:off x="2452255" y="3664528"/>
              <a:ext cx="914400" cy="914400"/>
            </a:xfrm>
            <a:prstGeom prst="rect">
              <a:avLst/>
            </a:prstGeom>
          </p:spPr>
        </p:pic>
        <p:pic>
          <p:nvPicPr>
            <p:cNvPr id="39" name="Graphic 7" descr="Snake with solid fill">
              <a:extLst>
                <a:ext uri="{FF2B5EF4-FFF2-40B4-BE49-F238E27FC236}">
                  <a16:creationId xmlns:a16="http://schemas.microsoft.com/office/drawing/2014/main" id="{2AC6A396-BBEF-4A12-9172-8176DC2731B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5240000">
              <a:off x="1632528" y="3664527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MVP3 : News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04A91-6ED2-4B91-9F6C-4F9339912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873" y="1363380"/>
            <a:ext cx="6069235" cy="46881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En entrée: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mots-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clés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 et hashtags qui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décrivent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l'événement</a:t>
            </a:r>
            <a:endParaRPr lang="en-US" sz="180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En sortie: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estimation de la </a:t>
            </a:r>
            <a:r>
              <a:rPr lang="en-US" sz="1800">
                <a:solidFill>
                  <a:schemeClr val="accent2"/>
                </a:solidFill>
                <a:ea typeface="+mn-lt"/>
                <a:cs typeface="+mn-lt"/>
              </a:rPr>
              <a:t>proportion de fake news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parmi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les tweets à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propos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cet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événement</a:t>
            </a:r>
            <a:endParaRPr lang="en-US" sz="1800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Fonctions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: </a:t>
            </a:r>
          </a:p>
          <a:p>
            <a:pPr lvl="2"/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Collection des mots-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clés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i="1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en-US" i="1" err="1">
                <a:solidFill>
                  <a:schemeClr val="bg1"/>
                </a:solidFill>
                <a:ea typeface="+mn-lt"/>
                <a:cs typeface="+mn-lt"/>
              </a:rPr>
              <a:t>fichier</a:t>
            </a:r>
            <a:r>
              <a:rPr lang="en-US" i="1">
                <a:solidFill>
                  <a:schemeClr val="bg1"/>
                </a:solidFill>
                <a:ea typeface="+mn-lt"/>
                <a:cs typeface="+mn-lt"/>
              </a:rPr>
              <a:t> txt)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(Blanche)</a:t>
            </a:r>
          </a:p>
          <a:p>
            <a:pPr lvl="2"/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Collection des tweets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contenant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les mots-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clés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(Albane)</a:t>
            </a:r>
          </a:p>
          <a:p>
            <a:pPr lvl="2"/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Générale :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analyse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des tweets et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calcul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de proportion </a:t>
            </a:r>
            <a:r>
              <a:rPr lang="en-US" i="1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en-US" b="1" i="1">
                <a:solidFill>
                  <a:schemeClr val="bg1"/>
                </a:solidFill>
                <a:ea typeface="+mn-lt"/>
                <a:cs typeface="+mn-lt"/>
              </a:rPr>
              <a:t>MVP1 + MVP2</a:t>
            </a:r>
            <a:r>
              <a:rPr lang="en-US" i="1">
                <a:solidFill>
                  <a:schemeClr val="bg1"/>
                </a:solidFill>
                <a:ea typeface="+mn-lt"/>
                <a:cs typeface="+mn-lt"/>
              </a:rPr>
              <a:t>)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(James)</a:t>
            </a:r>
          </a:p>
        </p:txBody>
      </p:sp>
      <p:graphicFrame>
        <p:nvGraphicFramePr>
          <p:cNvPr id="4" name="Diagram 8">
            <a:extLst>
              <a:ext uri="{FF2B5EF4-FFF2-40B4-BE49-F238E27FC236}">
                <a16:creationId xmlns:a16="http://schemas.microsoft.com/office/drawing/2014/main" id="{24DB1033-6057-415A-AA1B-09703FAE203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2900369"/>
              </p:ext>
            </p:extLst>
          </p:nvPr>
        </p:nvGraphicFramePr>
        <p:xfrm>
          <a:off x="7319818" y="1149928"/>
          <a:ext cx="3544454" cy="4846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92" name="Graphic 7" descr="Snake with solid fill">
            <a:extLst>
              <a:ext uri="{FF2B5EF4-FFF2-40B4-BE49-F238E27FC236}">
                <a16:creationId xmlns:a16="http://schemas.microsoft.com/office/drawing/2014/main" id="{697BA79F-1645-4B98-BAEC-920D2455A41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89566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Démonstration MVP3</a:t>
            </a:r>
          </a:p>
        </p:txBody>
      </p:sp>
      <p:pic>
        <p:nvPicPr>
          <p:cNvPr id="4" name="Graphic 7" descr="Snake with solid fill">
            <a:extLst>
              <a:ext uri="{FF2B5EF4-FFF2-40B4-BE49-F238E27FC236}">
                <a16:creationId xmlns:a16="http://schemas.microsoft.com/office/drawing/2014/main" id="{456F561C-7C12-4AC0-A49D-A08400A8AA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571D24A4-39E2-48B1-887D-186ACB37CEF1}"/>
              </a:ext>
            </a:extLst>
          </p:cNvPr>
          <p:cNvGrpSpPr/>
          <p:nvPr/>
        </p:nvGrpSpPr>
        <p:grpSpPr>
          <a:xfrm>
            <a:off x="8063342" y="6239160"/>
            <a:ext cx="2819398" cy="614222"/>
            <a:chOff x="1632528" y="3618343"/>
            <a:chExt cx="4378037" cy="960585"/>
          </a:xfrm>
        </p:grpSpPr>
        <p:pic>
          <p:nvPicPr>
            <p:cNvPr id="10" name="Graphic 9" descr="Snake with solid fill">
              <a:extLst>
                <a:ext uri="{FF2B5EF4-FFF2-40B4-BE49-F238E27FC236}">
                  <a16:creationId xmlns:a16="http://schemas.microsoft.com/office/drawing/2014/main" id="{3C4332ED-4DED-4B50-920E-BA5FF2A4AC0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5120000">
              <a:off x="5096165" y="3618343"/>
              <a:ext cx="914400" cy="914400"/>
            </a:xfrm>
            <a:prstGeom prst="rect">
              <a:avLst/>
            </a:prstGeom>
          </p:spPr>
        </p:pic>
        <p:pic>
          <p:nvPicPr>
            <p:cNvPr id="11" name="Graphic 7" descr="Snake with solid fill">
              <a:extLst>
                <a:ext uri="{FF2B5EF4-FFF2-40B4-BE49-F238E27FC236}">
                  <a16:creationId xmlns:a16="http://schemas.microsoft.com/office/drawing/2014/main" id="{18D60FC5-1CCB-4960-9B52-6A1DB82365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4880000">
              <a:off x="4241800" y="3618345"/>
              <a:ext cx="914400" cy="914400"/>
            </a:xfrm>
            <a:prstGeom prst="rect">
              <a:avLst/>
            </a:prstGeom>
          </p:spPr>
        </p:pic>
        <p:pic>
          <p:nvPicPr>
            <p:cNvPr id="12" name="Graphic 7" descr="Snake with solid fill">
              <a:extLst>
                <a:ext uri="{FF2B5EF4-FFF2-40B4-BE49-F238E27FC236}">
                  <a16:creationId xmlns:a16="http://schemas.microsoft.com/office/drawing/2014/main" id="{3424404C-48EB-41D3-8BD9-C0A47FEE932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5120000">
              <a:off x="3341255" y="3629891"/>
              <a:ext cx="914400" cy="914400"/>
            </a:xfrm>
            <a:prstGeom prst="rect">
              <a:avLst/>
            </a:prstGeom>
          </p:spPr>
        </p:pic>
        <p:pic>
          <p:nvPicPr>
            <p:cNvPr id="13" name="Graphic 7" descr="Snake with solid fill">
              <a:extLst>
                <a:ext uri="{FF2B5EF4-FFF2-40B4-BE49-F238E27FC236}">
                  <a16:creationId xmlns:a16="http://schemas.microsoft.com/office/drawing/2014/main" id="{A9C2E2F2-AC4F-4297-9EA1-270CA9F3E679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5240000">
              <a:off x="2452255" y="3664528"/>
              <a:ext cx="914400" cy="914400"/>
            </a:xfrm>
            <a:prstGeom prst="rect">
              <a:avLst/>
            </a:prstGeom>
          </p:spPr>
        </p:pic>
        <p:pic>
          <p:nvPicPr>
            <p:cNvPr id="14" name="Graphic 7" descr="Snake with solid fill">
              <a:extLst>
                <a:ext uri="{FF2B5EF4-FFF2-40B4-BE49-F238E27FC236}">
                  <a16:creationId xmlns:a16="http://schemas.microsoft.com/office/drawing/2014/main" id="{5FDCB3A5-3F16-4487-A1C9-EBBA77737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rot="15240000">
              <a:off x="1632528" y="3664527"/>
              <a:ext cx="914400" cy="914400"/>
            </a:xfrm>
            <a:prstGeom prst="rect">
              <a:avLst/>
            </a:prstGeom>
          </p:spPr>
        </p:pic>
      </p:grpSp>
      <p:pic>
        <p:nvPicPr>
          <p:cNvPr id="16" name="MVP3">
            <a:hlinkClick r:id="" action="ppaction://media"/>
            <a:extLst>
              <a:ext uri="{FF2B5EF4-FFF2-40B4-BE49-F238E27FC236}">
                <a16:creationId xmlns:a16="http://schemas.microsoft.com/office/drawing/2014/main" id="{2C18AB2A-B742-41AD-A9AF-D4F21931119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360287" y="1159497"/>
            <a:ext cx="8949161" cy="5034412"/>
          </a:xfrm>
        </p:spPr>
      </p:pic>
    </p:spTree>
    <p:extLst>
      <p:ext uri="{BB962C8B-B14F-4D97-AF65-F5344CB8AC3E}">
        <p14:creationId xmlns:p14="http://schemas.microsoft.com/office/powerpoint/2010/main" val="12570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67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 err="1">
                <a:solidFill>
                  <a:schemeClr val="bg1"/>
                </a:solidFill>
              </a:rPr>
              <a:t>Affichage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sz="1800" b="0">
                <a:solidFill>
                  <a:schemeClr val="bg1"/>
                </a:solidFill>
              </a:rPr>
              <a:t>(Clément)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04A91-6ED2-4B91-9F6C-4F9339912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146" y="1340288"/>
            <a:ext cx="6519508" cy="486133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70000"/>
              </a:lnSpc>
              <a:buNone/>
            </a:pPr>
            <a:endParaRPr lang="en-US" sz="1600" i="1">
              <a:solidFill>
                <a:schemeClr val="bg1"/>
              </a:solidFill>
            </a:endParaRPr>
          </a:p>
          <a:p>
            <a:endParaRPr lang="en-US">
              <a:solidFill>
                <a:srgbClr val="000000"/>
              </a:solidFill>
            </a:endParaRPr>
          </a:p>
        </p:txBody>
      </p:sp>
      <p:pic>
        <p:nvPicPr>
          <p:cNvPr id="2109" name="Graphic 7" descr="Snake with solid fill">
            <a:extLst>
              <a:ext uri="{FF2B5EF4-FFF2-40B4-BE49-F238E27FC236}">
                <a16:creationId xmlns:a16="http://schemas.microsoft.com/office/drawing/2014/main" id="{058D5896-3234-4D77-8356-567506F576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  <p:pic>
        <p:nvPicPr>
          <p:cNvPr id="19" name="Image 19" descr="Une image contenant texte, capture d’écran, moniteur&#10;&#10;Description générée automatiquement">
            <a:extLst>
              <a:ext uri="{FF2B5EF4-FFF2-40B4-BE49-F238E27FC236}">
                <a16:creationId xmlns:a16="http://schemas.microsoft.com/office/drawing/2014/main" id="{57D2319E-3B6D-4484-BD06-72F2CA9E843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808" t="39578" r="29803" b="37965"/>
          <a:stretch/>
        </p:blipFill>
        <p:spPr>
          <a:xfrm>
            <a:off x="2464356" y="1360999"/>
            <a:ext cx="6700830" cy="2239950"/>
          </a:xfrm>
          <a:prstGeom prst="rect">
            <a:avLst/>
          </a:prstGeom>
          <a:ln>
            <a:solidFill>
              <a:schemeClr val="accent6"/>
            </a:solidFill>
          </a:ln>
        </p:spPr>
      </p:pic>
      <p:pic>
        <p:nvPicPr>
          <p:cNvPr id="8" name="Image 8" descr="Une image contenant texte&#10;&#10;Description générée automatiquement">
            <a:extLst>
              <a:ext uri="{FF2B5EF4-FFF2-40B4-BE49-F238E27FC236}">
                <a16:creationId xmlns:a16="http://schemas.microsoft.com/office/drawing/2014/main" id="{AEF43FFF-FBD3-4DE7-9FC3-90C73983965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49" t="3200" r="1231" b="4800"/>
          <a:stretch/>
        </p:blipFill>
        <p:spPr>
          <a:xfrm>
            <a:off x="2463024" y="3911581"/>
            <a:ext cx="6709185" cy="2451120"/>
          </a:xfrm>
          <a:prstGeom prst="rect">
            <a:avLst/>
          </a:prstGeom>
          <a:ln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1339210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04A91-6ED2-4B91-9F6C-4F9339912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268" y="1169417"/>
            <a:ext cx="10113222" cy="5407817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r>
              <a:rPr lang="en-US" b="1" err="1">
                <a:solidFill>
                  <a:schemeClr val="bg1"/>
                </a:solidFill>
              </a:rPr>
              <a:t>Limites</a:t>
            </a:r>
            <a:r>
              <a:rPr lang="en-US" b="1">
                <a:solidFill>
                  <a:schemeClr val="bg1"/>
                </a:solidFill>
              </a:rPr>
              <a:t> du </a:t>
            </a:r>
            <a:r>
              <a:rPr lang="en-US" b="1" err="1">
                <a:solidFill>
                  <a:schemeClr val="bg1"/>
                </a:solidFill>
              </a:rPr>
              <a:t>modèle</a:t>
            </a:r>
            <a:r>
              <a:rPr lang="en-US" b="1">
                <a:solidFill>
                  <a:schemeClr val="bg1"/>
                </a:solidFill>
              </a:rPr>
              <a:t> :</a:t>
            </a:r>
            <a:endParaRPr lang="fr-FR" b="1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</a:rPr>
              <a:t>Les bases de </a:t>
            </a:r>
            <a:r>
              <a:rPr lang="en-US" err="1">
                <a:solidFill>
                  <a:schemeClr val="bg1"/>
                </a:solidFill>
              </a:rPr>
              <a:t>données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d'utilisateurs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fiables</a:t>
            </a:r>
            <a:r>
              <a:rPr lang="en-US">
                <a:solidFill>
                  <a:schemeClr val="bg1"/>
                </a:solidFill>
              </a:rPr>
              <a:t> et non </a:t>
            </a:r>
            <a:r>
              <a:rPr lang="en-US" err="1">
                <a:solidFill>
                  <a:schemeClr val="bg1"/>
                </a:solidFill>
              </a:rPr>
              <a:t>fiables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sont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très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limitées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r>
              <a:rPr lang="en-US" err="1">
                <a:solidFill>
                  <a:schemeClr val="bg1"/>
                </a:solidFill>
              </a:rPr>
              <a:t>L'analyse</a:t>
            </a:r>
            <a:r>
              <a:rPr lang="en-US">
                <a:solidFill>
                  <a:schemeClr val="bg1"/>
                </a:solidFill>
              </a:rPr>
              <a:t> des champs </a:t>
            </a:r>
            <a:r>
              <a:rPr lang="en-US" err="1">
                <a:solidFill>
                  <a:schemeClr val="bg1"/>
                </a:solidFill>
              </a:rPr>
              <a:t>lexicaux</a:t>
            </a:r>
            <a:r>
              <a:rPr lang="en-US">
                <a:solidFill>
                  <a:schemeClr val="bg1"/>
                </a:solidFill>
              </a:rPr>
              <a:t> avec </a:t>
            </a:r>
            <a:r>
              <a:rPr lang="en-US" err="1">
                <a:solidFill>
                  <a:schemeClr val="bg1"/>
                </a:solidFill>
              </a:rPr>
              <a:t>Textblob</a:t>
            </a:r>
            <a:r>
              <a:rPr lang="en-US">
                <a:solidFill>
                  <a:schemeClr val="bg1"/>
                </a:solidFill>
              </a:rPr>
              <a:t> se fait à </a:t>
            </a:r>
            <a:r>
              <a:rPr lang="en-US" err="1">
                <a:solidFill>
                  <a:schemeClr val="bg1"/>
                </a:solidFill>
              </a:rPr>
              <a:t>partir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d'une</a:t>
            </a:r>
            <a:r>
              <a:rPr lang="en-US">
                <a:solidFill>
                  <a:schemeClr val="bg1"/>
                </a:solidFill>
              </a:rPr>
              <a:t> base de </a:t>
            </a:r>
            <a:r>
              <a:rPr lang="en-US" err="1">
                <a:solidFill>
                  <a:schemeClr val="bg1"/>
                </a:solidFill>
              </a:rPr>
              <a:t>donnée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anglais</a:t>
            </a:r>
            <a:r>
              <a:rPr lang="en-US">
                <a:solidFill>
                  <a:schemeClr val="bg1"/>
                </a:solidFill>
              </a:rPr>
              <a:t>, il faut </a:t>
            </a:r>
            <a:r>
              <a:rPr lang="en-US" err="1">
                <a:solidFill>
                  <a:schemeClr val="bg1"/>
                </a:solidFill>
              </a:rPr>
              <a:t>donc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traduire</a:t>
            </a:r>
            <a:r>
              <a:rPr lang="en-US">
                <a:solidFill>
                  <a:schemeClr val="bg1"/>
                </a:solidFill>
              </a:rPr>
              <a:t> les tweets </a:t>
            </a:r>
            <a:r>
              <a:rPr lang="en-US" err="1">
                <a:solidFill>
                  <a:schemeClr val="bg1"/>
                </a:solidFill>
              </a:rPr>
              <a:t>français</a:t>
            </a:r>
            <a:r>
              <a:rPr lang="en-US">
                <a:solidFill>
                  <a:schemeClr val="bg1"/>
                </a:solidFill>
              </a:rPr>
              <a:t> pour les </a:t>
            </a:r>
            <a:r>
              <a:rPr lang="en-US" err="1">
                <a:solidFill>
                  <a:schemeClr val="bg1"/>
                </a:solidFill>
              </a:rPr>
              <a:t>analyser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r>
              <a:rPr lang="en-US" err="1">
                <a:solidFill>
                  <a:schemeClr val="bg1"/>
                </a:solidFill>
              </a:rPr>
              <a:t>L'analyse</a:t>
            </a:r>
            <a:r>
              <a:rPr lang="en-US">
                <a:solidFill>
                  <a:schemeClr val="bg1"/>
                </a:solidFill>
              </a:rPr>
              <a:t> de </a:t>
            </a:r>
            <a:r>
              <a:rPr lang="en-US" err="1">
                <a:solidFill>
                  <a:schemeClr val="bg1"/>
                </a:solidFill>
              </a:rPr>
              <a:t>l'orthographe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n'est</a:t>
            </a:r>
            <a:r>
              <a:rPr lang="en-US">
                <a:solidFill>
                  <a:schemeClr val="bg1"/>
                </a:solidFill>
              </a:rPr>
              <a:t> pas </a:t>
            </a:r>
            <a:r>
              <a:rPr lang="en-US" err="1">
                <a:solidFill>
                  <a:schemeClr val="bg1"/>
                </a:solidFill>
              </a:rPr>
              <a:t>faite</a:t>
            </a:r>
            <a:r>
              <a:rPr lang="en-US">
                <a:solidFill>
                  <a:schemeClr val="bg1"/>
                </a:solidFill>
              </a:rPr>
              <a:t> dans le </a:t>
            </a:r>
            <a:r>
              <a:rPr lang="en-US" err="1">
                <a:solidFill>
                  <a:schemeClr val="bg1"/>
                </a:solidFill>
              </a:rPr>
              <a:t>contexte</a:t>
            </a:r>
            <a:r>
              <a:rPr lang="en-US">
                <a:solidFill>
                  <a:schemeClr val="bg1"/>
                </a:solidFill>
              </a:rPr>
              <a:t> de la phrase (accords, </a:t>
            </a:r>
            <a:r>
              <a:rPr lang="en-US" err="1">
                <a:solidFill>
                  <a:schemeClr val="bg1"/>
                </a:solidFill>
              </a:rPr>
              <a:t>conjugaison</a:t>
            </a:r>
            <a:r>
              <a:rPr lang="en-US">
                <a:solidFill>
                  <a:schemeClr val="bg1"/>
                </a:solidFill>
              </a:rPr>
              <a:t>, etc.).</a:t>
            </a:r>
          </a:p>
          <a:p>
            <a:r>
              <a:rPr lang="en-US">
                <a:solidFill>
                  <a:schemeClr val="bg1"/>
                </a:solidFill>
              </a:rPr>
              <a:t>Les </a:t>
            </a:r>
            <a:r>
              <a:rPr lang="en-US" err="1">
                <a:solidFill>
                  <a:schemeClr val="bg1"/>
                </a:solidFill>
              </a:rPr>
              <a:t>poids</a:t>
            </a:r>
            <a:r>
              <a:rPr lang="en-US">
                <a:solidFill>
                  <a:schemeClr val="bg1"/>
                </a:solidFill>
              </a:rPr>
              <a:t> des </a:t>
            </a:r>
            <a:r>
              <a:rPr lang="en-US" err="1">
                <a:solidFill>
                  <a:schemeClr val="bg1"/>
                </a:solidFill>
              </a:rPr>
              <a:t>critères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sont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choisis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arbitrairement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r>
              <a:rPr lang="en-US">
                <a:solidFill>
                  <a:schemeClr val="bg1"/>
                </a:solidFill>
              </a:rPr>
              <a:t>On </a:t>
            </a:r>
            <a:r>
              <a:rPr lang="en-US" err="1">
                <a:solidFill>
                  <a:schemeClr val="bg1"/>
                </a:solidFill>
              </a:rPr>
              <a:t>n'a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accès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qu'à</a:t>
            </a:r>
            <a:r>
              <a:rPr lang="en-US">
                <a:solidFill>
                  <a:schemeClr val="bg1"/>
                </a:solidFill>
              </a:rPr>
              <a:t> un </a:t>
            </a:r>
            <a:r>
              <a:rPr lang="en-US" err="1">
                <a:solidFill>
                  <a:schemeClr val="bg1"/>
                </a:solidFill>
              </a:rPr>
              <a:t>nombre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limité</a:t>
            </a:r>
            <a:r>
              <a:rPr lang="en-US">
                <a:solidFill>
                  <a:schemeClr val="bg1"/>
                </a:solidFill>
              </a:rPr>
              <a:t> de tweet par minute, il </a:t>
            </a:r>
            <a:r>
              <a:rPr lang="en-US" err="1">
                <a:solidFill>
                  <a:schemeClr val="bg1"/>
                </a:solidFill>
              </a:rPr>
              <a:t>est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donc</a:t>
            </a:r>
            <a:r>
              <a:rPr lang="en-US">
                <a:solidFill>
                  <a:schemeClr val="bg1"/>
                </a:solidFill>
              </a:rPr>
              <a:t> impossible de </a:t>
            </a:r>
            <a:r>
              <a:rPr lang="en-US" err="1">
                <a:solidFill>
                  <a:schemeClr val="bg1"/>
                </a:solidFill>
              </a:rPr>
              <a:t>véritablement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établir</a:t>
            </a:r>
            <a:r>
              <a:rPr lang="en-US">
                <a:solidFill>
                  <a:schemeClr val="bg1"/>
                </a:solidFill>
              </a:rPr>
              <a:t> les liens entre un </a:t>
            </a:r>
            <a:r>
              <a:rPr lang="en-US" err="1">
                <a:solidFill>
                  <a:schemeClr val="bg1"/>
                </a:solidFill>
              </a:rPr>
              <a:t>utilisateur</a:t>
            </a:r>
            <a:r>
              <a:rPr lang="en-US">
                <a:solidFill>
                  <a:schemeClr val="bg1"/>
                </a:solidFill>
              </a:rPr>
              <a:t> et son cercle (ambition du MVP2)</a:t>
            </a:r>
          </a:p>
          <a:p>
            <a:r>
              <a:rPr lang="en-US">
                <a:solidFill>
                  <a:schemeClr val="bg1"/>
                </a:solidFill>
              </a:rPr>
              <a:t>Le </a:t>
            </a:r>
            <a:r>
              <a:rPr lang="en-US" err="1">
                <a:solidFill>
                  <a:schemeClr val="bg1"/>
                </a:solidFill>
              </a:rPr>
              <a:t>traitement</a:t>
            </a:r>
            <a:r>
              <a:rPr lang="en-US">
                <a:solidFill>
                  <a:schemeClr val="bg1"/>
                </a:solidFill>
              </a:rPr>
              <a:t> des tweets </a:t>
            </a:r>
            <a:r>
              <a:rPr lang="en-US" err="1">
                <a:solidFill>
                  <a:schemeClr val="bg1"/>
                </a:solidFill>
              </a:rPr>
              <a:t>devient</a:t>
            </a:r>
            <a:r>
              <a:rPr lang="en-US">
                <a:solidFill>
                  <a:schemeClr val="bg1"/>
                </a:solidFill>
              </a:rPr>
              <a:t> trop </a:t>
            </a:r>
            <a:r>
              <a:rPr lang="en-US" err="1">
                <a:solidFill>
                  <a:schemeClr val="bg1"/>
                </a:solidFill>
              </a:rPr>
              <a:t>lourd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si</a:t>
            </a:r>
            <a:r>
              <a:rPr lang="en-US">
                <a:solidFill>
                  <a:schemeClr val="bg1"/>
                </a:solidFill>
              </a:rPr>
              <a:t> on </a:t>
            </a:r>
            <a:r>
              <a:rPr lang="en-US" err="1">
                <a:solidFill>
                  <a:schemeClr val="bg1"/>
                </a:solidFill>
              </a:rPr>
              <a:t>prend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compte</a:t>
            </a:r>
            <a:r>
              <a:rPr lang="en-US">
                <a:solidFill>
                  <a:schemeClr val="bg1"/>
                </a:solidFill>
              </a:rPr>
              <a:t> plus d'un tweet par </a:t>
            </a:r>
            <a:r>
              <a:rPr lang="en-US" err="1">
                <a:solidFill>
                  <a:schemeClr val="bg1"/>
                </a:solidFill>
              </a:rPr>
              <a:t>personne</a:t>
            </a:r>
            <a:endParaRPr lang="en-US">
              <a:solidFill>
                <a:schemeClr val="bg1"/>
              </a:solidFill>
            </a:endParaRPr>
          </a:p>
          <a:p>
            <a:r>
              <a:rPr lang="en-US" err="1">
                <a:solidFill>
                  <a:schemeClr val="bg1"/>
                </a:solidFill>
              </a:rPr>
              <a:t>Problème</a:t>
            </a:r>
            <a:r>
              <a:rPr lang="en-US">
                <a:solidFill>
                  <a:schemeClr val="bg1"/>
                </a:solidFill>
              </a:rPr>
              <a:t> de </a:t>
            </a:r>
            <a:r>
              <a:rPr lang="en-US" err="1">
                <a:solidFill>
                  <a:schemeClr val="bg1"/>
                </a:solidFill>
              </a:rPr>
              <a:t>mémoire</a:t>
            </a:r>
            <a:r>
              <a:rPr lang="en-US">
                <a:solidFill>
                  <a:schemeClr val="bg1"/>
                </a:solidFill>
              </a:rPr>
              <a:t> RAM sur le module violence</a:t>
            </a:r>
          </a:p>
          <a:p>
            <a:pPr marL="0" indent="0">
              <a:buNone/>
            </a:pPr>
            <a:r>
              <a:rPr lang="en-US" b="1">
                <a:solidFill>
                  <a:schemeClr val="bg1"/>
                </a:solidFill>
              </a:rPr>
              <a:t>Idée de solutions :</a:t>
            </a:r>
          </a:p>
          <a:p>
            <a:pPr>
              <a:buFont typeface="Arial"/>
              <a:buChar char="•"/>
            </a:pP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Enrichir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la base de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données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des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utilisateurs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fiables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/ non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fiables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lorsque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l'application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analyse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un 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l'utilisateur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>
              <a:buFont typeface="Arial"/>
              <a:buChar char="•"/>
            </a:pPr>
            <a:r>
              <a:rPr lang="en-US">
                <a:solidFill>
                  <a:schemeClr val="bg1"/>
                </a:solidFill>
              </a:rPr>
              <a:t>Il </a:t>
            </a:r>
            <a:r>
              <a:rPr lang="en-US" err="1">
                <a:solidFill>
                  <a:schemeClr val="bg1"/>
                </a:solidFill>
              </a:rPr>
              <a:t>faudrait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réussir</a:t>
            </a:r>
            <a:r>
              <a:rPr lang="en-US">
                <a:solidFill>
                  <a:schemeClr val="bg1"/>
                </a:solidFill>
              </a:rPr>
              <a:t> à se procurer des bases de </a:t>
            </a:r>
            <a:r>
              <a:rPr lang="en-US" err="1">
                <a:solidFill>
                  <a:schemeClr val="bg1"/>
                </a:solidFill>
              </a:rPr>
              <a:t>données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français</a:t>
            </a:r>
            <a:endParaRPr lang="en-US">
              <a:solidFill>
                <a:schemeClr val="bg1"/>
              </a:solidFill>
            </a:endParaRPr>
          </a:p>
          <a:p>
            <a:pPr>
              <a:buFont typeface="Arial"/>
              <a:buChar char="•"/>
            </a:pPr>
            <a:r>
              <a:rPr lang="en-US">
                <a:solidFill>
                  <a:schemeClr val="bg1"/>
                </a:solidFill>
              </a:rPr>
              <a:t>Il </a:t>
            </a:r>
            <a:r>
              <a:rPr lang="en-US" err="1">
                <a:solidFill>
                  <a:schemeClr val="bg1"/>
                </a:solidFill>
              </a:rPr>
              <a:t>faudrait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utiliser</a:t>
            </a:r>
            <a:r>
              <a:rPr lang="en-US">
                <a:solidFill>
                  <a:schemeClr val="bg1"/>
                </a:solidFill>
              </a:rPr>
              <a:t> un module qui </a:t>
            </a:r>
            <a:r>
              <a:rPr lang="en-US" err="1">
                <a:solidFill>
                  <a:schemeClr val="bg1"/>
                </a:solidFill>
              </a:rPr>
              <a:t>analyse</a:t>
            </a:r>
            <a:r>
              <a:rPr lang="en-US">
                <a:solidFill>
                  <a:schemeClr val="bg1"/>
                </a:solidFill>
              </a:rPr>
              <a:t> plus </a:t>
            </a:r>
            <a:r>
              <a:rPr lang="en-US" err="1">
                <a:solidFill>
                  <a:schemeClr val="bg1"/>
                </a:solidFill>
              </a:rPr>
              <a:t>précisément</a:t>
            </a:r>
            <a:r>
              <a:rPr lang="en-US">
                <a:solidFill>
                  <a:schemeClr val="bg1"/>
                </a:solidFill>
              </a:rPr>
              <a:t> la </a:t>
            </a:r>
            <a:r>
              <a:rPr lang="en-US" err="1">
                <a:solidFill>
                  <a:schemeClr val="bg1"/>
                </a:solidFill>
              </a:rPr>
              <a:t>grammaire</a:t>
            </a:r>
            <a:r>
              <a:rPr lang="en-US">
                <a:solidFill>
                  <a:schemeClr val="bg1"/>
                </a:solidFill>
              </a:rPr>
              <a:t> et </a:t>
            </a:r>
            <a:r>
              <a:rPr lang="en-US" err="1">
                <a:solidFill>
                  <a:schemeClr val="bg1"/>
                </a:solidFill>
              </a:rPr>
              <a:t>l'orthographe</a:t>
            </a:r>
            <a:r>
              <a:rPr lang="en-US">
                <a:solidFill>
                  <a:schemeClr val="bg1"/>
                </a:solidFill>
              </a:rPr>
              <a:t> (</a:t>
            </a:r>
            <a:r>
              <a:rPr lang="en-US" err="1">
                <a:solidFill>
                  <a:schemeClr val="bg1"/>
                </a:solidFill>
              </a:rPr>
              <a:t>jamspell</a:t>
            </a:r>
            <a:r>
              <a:rPr lang="en-US">
                <a:solidFill>
                  <a:schemeClr val="bg1"/>
                </a:solidFill>
              </a:rPr>
              <a:t>).</a:t>
            </a:r>
          </a:p>
          <a:p>
            <a:pPr>
              <a:buFont typeface="Arial"/>
              <a:buChar char="•"/>
            </a:pPr>
            <a:r>
              <a:rPr lang="en-US">
                <a:solidFill>
                  <a:schemeClr val="bg1"/>
                </a:solidFill>
              </a:rPr>
              <a:t>On </a:t>
            </a:r>
            <a:r>
              <a:rPr lang="en-US" err="1">
                <a:solidFill>
                  <a:schemeClr val="bg1"/>
                </a:solidFill>
              </a:rPr>
              <a:t>pourrait</a:t>
            </a:r>
            <a:r>
              <a:rPr lang="en-US">
                <a:solidFill>
                  <a:schemeClr val="bg1"/>
                </a:solidFill>
              </a:rPr>
              <a:t> proposer à </a:t>
            </a:r>
            <a:r>
              <a:rPr lang="en-US" err="1">
                <a:solidFill>
                  <a:schemeClr val="bg1"/>
                </a:solidFill>
              </a:rPr>
              <a:t>l'utilisateur</a:t>
            </a:r>
            <a:r>
              <a:rPr lang="en-US">
                <a:solidFill>
                  <a:schemeClr val="bg1"/>
                </a:solidFill>
              </a:rPr>
              <a:t> de </a:t>
            </a:r>
            <a:r>
              <a:rPr lang="en-US" err="1">
                <a:solidFill>
                  <a:schemeClr val="bg1"/>
                </a:solidFill>
              </a:rPr>
              <a:t>l'application</a:t>
            </a:r>
            <a:r>
              <a:rPr lang="en-US">
                <a:solidFill>
                  <a:schemeClr val="bg1"/>
                </a:solidFill>
              </a:rPr>
              <a:t> de </a:t>
            </a:r>
            <a:r>
              <a:rPr lang="en-US" err="1">
                <a:solidFill>
                  <a:schemeClr val="bg1"/>
                </a:solidFill>
              </a:rPr>
              <a:t>déterminer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lui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même</a:t>
            </a:r>
            <a:r>
              <a:rPr lang="en-US">
                <a:solidFill>
                  <a:schemeClr val="bg1"/>
                </a:solidFill>
              </a:rPr>
              <a:t> le </a:t>
            </a:r>
            <a:r>
              <a:rPr lang="en-US" err="1">
                <a:solidFill>
                  <a:schemeClr val="bg1"/>
                </a:solidFill>
              </a:rPr>
              <a:t>poids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qu'il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souhaite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attribuer</a:t>
            </a:r>
            <a:r>
              <a:rPr lang="en-US">
                <a:solidFill>
                  <a:schemeClr val="bg1"/>
                </a:solidFill>
              </a:rPr>
              <a:t> à </a:t>
            </a:r>
            <a:r>
              <a:rPr lang="en-US" err="1">
                <a:solidFill>
                  <a:schemeClr val="bg1"/>
                </a:solidFill>
              </a:rPr>
              <a:t>chaque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critère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Graphic 7" descr="Snake with solid fill">
            <a:extLst>
              <a:ext uri="{FF2B5EF4-FFF2-40B4-BE49-F238E27FC236}">
                <a16:creationId xmlns:a16="http://schemas.microsoft.com/office/drawing/2014/main" id="{C26FA2B2-67EB-4FDC-8A8B-F3B09A2336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02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Description de </a:t>
            </a:r>
            <a:r>
              <a:rPr lang="en-US" err="1">
                <a:solidFill>
                  <a:schemeClr val="bg1"/>
                </a:solidFill>
              </a:rPr>
              <a:t>l'application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04A91-6ED2-4B91-9F6C-4F9339912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1327" y="1237905"/>
            <a:ext cx="9532871" cy="530005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Estimer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la 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probabilité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 de 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crédibilité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d’un tweet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en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s’appuyant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sur :</a:t>
            </a:r>
            <a:endParaRPr lang="en-US">
              <a:solidFill>
                <a:schemeClr val="bg1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 son</a:t>
            </a: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b="1" err="1">
                <a:solidFill>
                  <a:schemeClr val="bg1"/>
                </a:solidFill>
                <a:ea typeface="+mn-lt"/>
                <a:cs typeface="+mn-lt"/>
              </a:rPr>
              <a:t>contenu</a:t>
            </a: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texte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et pseudo de 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l’utilisateur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)</a:t>
            </a:r>
          </a:p>
          <a:p>
            <a:pPr lvl="2">
              <a:lnSpc>
                <a:spcPct val="150000"/>
              </a:lnSpc>
            </a:pP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les </a:t>
            </a: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relations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de 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l'utilisateur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si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l’utilisateur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est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relié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à des 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comptes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considérés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comme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fiables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800" i="1" err="1">
                <a:solidFill>
                  <a:schemeClr val="bg1"/>
                </a:solidFill>
                <a:ea typeface="+mn-lt"/>
                <a:cs typeface="+mn-lt"/>
              </a:rPr>
              <a:t>ou</a:t>
            </a:r>
            <a:r>
              <a:rPr lang="en-US" sz="1800" i="1">
                <a:solidFill>
                  <a:schemeClr val="bg1"/>
                </a:solidFill>
                <a:ea typeface="+mn-lt"/>
                <a:cs typeface="+mn-lt"/>
              </a:rPr>
              <a:t> pas)</a:t>
            </a:r>
          </a:p>
          <a:p>
            <a:pPr lvl="2"/>
            <a:endParaRPr lang="en-US" sz="1800" i="1">
              <a:solidFill>
                <a:schemeClr val="bg1"/>
              </a:solidFill>
              <a:ea typeface="+mn-lt"/>
              <a:cs typeface="+mn-lt"/>
            </a:endParaRPr>
          </a:p>
          <a:p>
            <a:pPr marL="0" indent="0">
              <a:lnSpc>
                <a:spcPct val="250000"/>
              </a:lnSpc>
              <a:buNone/>
            </a:pP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>
              <a:spcBef>
                <a:spcPts val="2200"/>
              </a:spcBef>
            </a:pPr>
            <a:r>
              <a:rPr lang="en-US">
                <a:solidFill>
                  <a:schemeClr val="bg1"/>
                </a:solidFill>
              </a:rPr>
              <a:t>A </a:t>
            </a:r>
            <a:r>
              <a:rPr lang="en-US" err="1">
                <a:solidFill>
                  <a:schemeClr val="bg1"/>
                </a:solidFill>
              </a:rPr>
              <a:t>partir</a:t>
            </a:r>
            <a:r>
              <a:rPr lang="en-US">
                <a:solidFill>
                  <a:schemeClr val="bg1"/>
                </a:solidFill>
              </a:rPr>
              <a:t> de </a:t>
            </a:r>
            <a:r>
              <a:rPr lang="en-US" err="1">
                <a:solidFill>
                  <a:schemeClr val="bg1"/>
                </a:solidFill>
              </a:rPr>
              <a:t>ce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calcul</a:t>
            </a:r>
            <a:r>
              <a:rPr lang="en-US">
                <a:solidFill>
                  <a:schemeClr val="bg1"/>
                </a:solidFill>
              </a:rPr>
              <a:t>, </a:t>
            </a:r>
            <a:r>
              <a:rPr lang="en-US" err="1">
                <a:solidFill>
                  <a:schemeClr val="bg1"/>
                </a:solidFill>
              </a:rPr>
              <a:t>estimer</a:t>
            </a:r>
            <a:r>
              <a:rPr lang="en-US">
                <a:solidFill>
                  <a:schemeClr val="bg1"/>
                </a:solidFill>
              </a:rPr>
              <a:t> la 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</a:rPr>
              <a:t>proportion de fake news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parmi</a:t>
            </a:r>
            <a:r>
              <a:rPr lang="en-US">
                <a:solidFill>
                  <a:schemeClr val="bg1"/>
                </a:solidFill>
              </a:rPr>
              <a:t> un ensemble de tweets </a:t>
            </a:r>
            <a:r>
              <a:rPr lang="en-US" err="1">
                <a:solidFill>
                  <a:schemeClr val="bg1"/>
                </a:solidFill>
              </a:rPr>
              <a:t>portant</a:t>
            </a:r>
            <a:r>
              <a:rPr lang="en-US">
                <a:solidFill>
                  <a:schemeClr val="bg1"/>
                </a:solidFill>
              </a:rPr>
              <a:t> sur un </a:t>
            </a:r>
            <a:r>
              <a:rPr lang="en-US" err="1">
                <a:solidFill>
                  <a:schemeClr val="accent2">
                    <a:lumMod val="75000"/>
                  </a:schemeClr>
                </a:solidFill>
              </a:rPr>
              <a:t>événement</a:t>
            </a:r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err="1">
                <a:solidFill>
                  <a:schemeClr val="accent2">
                    <a:lumMod val="75000"/>
                  </a:schemeClr>
                </a:solidFill>
              </a:rPr>
              <a:t>donné</a:t>
            </a:r>
            <a:r>
              <a:rPr lang="en-US">
                <a:solidFill>
                  <a:schemeClr val="bg1"/>
                </a:solidFill>
              </a:rPr>
              <a:t>.</a:t>
            </a:r>
          </a:p>
          <a:p>
            <a:pPr>
              <a:spcBef>
                <a:spcPts val="2200"/>
              </a:spcBef>
            </a:pPr>
            <a:r>
              <a:rPr lang="en-US" b="1">
                <a:solidFill>
                  <a:schemeClr val="bg1"/>
                </a:solidFill>
              </a:rPr>
              <a:t>Cadre :</a:t>
            </a:r>
            <a:r>
              <a:rPr lang="en-US">
                <a:solidFill>
                  <a:schemeClr val="bg1"/>
                </a:solidFill>
              </a:rPr>
              <a:t> politique </a:t>
            </a:r>
            <a:r>
              <a:rPr lang="en-US" err="1">
                <a:solidFill>
                  <a:schemeClr val="bg1"/>
                </a:solidFill>
              </a:rPr>
              <a:t>en</a:t>
            </a:r>
            <a:r>
              <a:rPr lang="en-US">
                <a:solidFill>
                  <a:schemeClr val="bg1"/>
                </a:solidFill>
              </a:rPr>
              <a:t> France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13CE7FE-0198-41DB-AC4F-0DC12A0D3105}"/>
              </a:ext>
            </a:extLst>
          </p:cNvPr>
          <p:cNvGrpSpPr/>
          <p:nvPr/>
        </p:nvGrpSpPr>
        <p:grpSpPr>
          <a:xfrm>
            <a:off x="3869461" y="3465370"/>
            <a:ext cx="3937286" cy="1050635"/>
            <a:chOff x="2830369" y="3165188"/>
            <a:chExt cx="3937286" cy="1050635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910E4F7-6CB5-4E13-9899-E90C62D426EB}"/>
                </a:ext>
              </a:extLst>
            </p:cNvPr>
            <p:cNvGrpSpPr/>
            <p:nvPr/>
          </p:nvGrpSpPr>
          <p:grpSpPr>
            <a:xfrm>
              <a:off x="2835275" y="3262458"/>
              <a:ext cx="3932380" cy="892552"/>
              <a:chOff x="2639002" y="3932094"/>
              <a:chExt cx="3932380" cy="892552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AB0BC98B-2663-42EF-B4B7-8E22F975AD58}"/>
                  </a:ext>
                </a:extLst>
              </p:cNvPr>
              <p:cNvSpPr txBox="1"/>
              <p:nvPr/>
            </p:nvSpPr>
            <p:spPr>
              <a:xfrm>
                <a:off x="2639002" y="3932094"/>
                <a:ext cx="1300017" cy="89255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algn="ctr"/>
                <a:r>
                  <a:rPr lang="en-US" sz="2000">
                    <a:solidFill>
                      <a:schemeClr val="bg1"/>
                    </a:solidFill>
                  </a:rPr>
                  <a:t>0</a:t>
                </a:r>
              </a:p>
              <a:p>
                <a:pPr algn="ctr"/>
                <a:r>
                  <a:rPr lang="en-US" sz="1600">
                    <a:solidFill>
                      <a:schemeClr val="bg1"/>
                    </a:solidFill>
                  </a:rPr>
                  <a:t>Information </a:t>
                </a:r>
                <a:r>
                  <a:rPr lang="en-US" sz="1600" err="1">
                    <a:solidFill>
                      <a:schemeClr val="bg1"/>
                    </a:solidFill>
                  </a:rPr>
                  <a:t>fiable</a:t>
                </a:r>
                <a:endParaRPr lang="en-US" sz="160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19784941-5B50-4225-AF01-17C07BE6EC13}"/>
                  </a:ext>
                </a:extLst>
              </p:cNvPr>
              <p:cNvGrpSpPr/>
              <p:nvPr/>
            </p:nvGrpSpPr>
            <p:grpSpPr>
              <a:xfrm>
                <a:off x="3941618" y="3932094"/>
                <a:ext cx="2629764" cy="892552"/>
                <a:chOff x="3941618" y="3932094"/>
                <a:chExt cx="2629764" cy="892552"/>
              </a:xfrm>
            </p:grpSpPr>
            <p:cxnSp>
              <p:nvCxnSpPr>
                <p:cNvPr id="4" name="Straight Arrow Connector 3">
                  <a:extLst>
                    <a:ext uri="{FF2B5EF4-FFF2-40B4-BE49-F238E27FC236}">
                      <a16:creationId xmlns:a16="http://schemas.microsoft.com/office/drawing/2014/main" id="{45D962ED-4191-49C1-B77B-1196503DC81D}"/>
                    </a:ext>
                  </a:extLst>
                </p:cNvPr>
                <p:cNvCxnSpPr/>
                <p:nvPr/>
              </p:nvCxnSpPr>
              <p:spPr>
                <a:xfrm>
                  <a:off x="3941618" y="4160982"/>
                  <a:ext cx="1514763" cy="2309"/>
                </a:xfrm>
                <a:prstGeom prst="straightConnector1">
                  <a:avLst/>
                </a:prstGeom>
                <a:ln w="57150">
                  <a:solidFill>
                    <a:srgbClr val="4472C4"/>
                  </a:solidFill>
                  <a:tailEnd type="triangle"/>
                </a:ln>
              </p:spPr>
              <p:style>
                <a:lnRef idx="3">
                  <a:schemeClr val="accent2"/>
                </a:lnRef>
                <a:fillRef idx="0">
                  <a:schemeClr val="accent2"/>
                </a:fillRef>
                <a:effectRef idx="2">
                  <a:schemeClr val="accent2"/>
                </a:effectRef>
                <a:fontRef idx="minor">
                  <a:schemeClr val="tx1"/>
                </a:fontRef>
              </p:style>
            </p:cxn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BABF07AC-18FE-4401-BEC5-EDED0616F21F}"/>
                    </a:ext>
                  </a:extLst>
                </p:cNvPr>
                <p:cNvSpPr txBox="1"/>
                <p:nvPr/>
              </p:nvSpPr>
              <p:spPr>
                <a:xfrm>
                  <a:off x="5386819" y="3932094"/>
                  <a:ext cx="1184563" cy="892552"/>
                </a:xfrm>
                <a:prstGeom prst="rect">
                  <a:avLst/>
                </a:prstGeom>
                <a:noFill/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algn="ctr"/>
                  <a:r>
                    <a:rPr lang="en-US" sz="2000">
                      <a:solidFill>
                        <a:schemeClr val="bg1"/>
                      </a:solidFill>
                    </a:rPr>
                    <a:t>1</a:t>
                  </a:r>
                  <a:endParaRPr lang="en-US" sz="2000" err="1">
                    <a:solidFill>
                      <a:schemeClr val="bg1"/>
                    </a:solidFill>
                  </a:endParaRPr>
                </a:p>
                <a:p>
                  <a:pPr algn="ctr"/>
                  <a:r>
                    <a:rPr lang="en-US" sz="1600">
                      <a:solidFill>
                        <a:schemeClr val="bg1"/>
                      </a:solidFill>
                    </a:rPr>
                    <a:t>Fake news</a:t>
                  </a:r>
                </a:p>
              </p:txBody>
            </p:sp>
          </p:grp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D044E25-B8A4-4BEC-B8A0-E311F4D6CF2B}"/>
                </a:ext>
              </a:extLst>
            </p:cNvPr>
            <p:cNvSpPr/>
            <p:nvPr/>
          </p:nvSpPr>
          <p:spPr>
            <a:xfrm>
              <a:off x="2830369" y="3165188"/>
              <a:ext cx="3925453" cy="1050635"/>
            </a:xfrm>
            <a:prstGeom prst="rect">
              <a:avLst/>
            </a:prstGeom>
            <a:noFill/>
            <a:ln w="28575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842C51"/>
                </a:solidFill>
              </a:endParaRPr>
            </a:p>
          </p:txBody>
        </p:sp>
      </p:grpSp>
      <p:pic>
        <p:nvPicPr>
          <p:cNvPr id="20" name="Graphic 7" descr="Snake with solid fill">
            <a:extLst>
              <a:ext uri="{FF2B5EF4-FFF2-40B4-BE49-F238E27FC236}">
                <a16:creationId xmlns:a16="http://schemas.microsoft.com/office/drawing/2014/main" id="{5F47B5A4-90AC-46BD-85EA-B6AEDD445D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  <p:pic>
        <p:nvPicPr>
          <p:cNvPr id="14" name="Picture 14" descr="Logo&#10;&#10;Description automatically generated">
            <a:extLst>
              <a:ext uri="{FF2B5EF4-FFF2-40B4-BE49-F238E27FC236}">
                <a16:creationId xmlns:a16="http://schemas.microsoft.com/office/drawing/2014/main" id="{A2FC4448-0338-4EED-B1D3-DA4C82C242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5491" y="3465946"/>
            <a:ext cx="1034472" cy="1057563"/>
          </a:xfrm>
          <a:prstGeom prst="rect">
            <a:avLst/>
          </a:prstGeom>
        </p:spPr>
      </p:pic>
      <p:pic>
        <p:nvPicPr>
          <p:cNvPr id="15" name="Picture 15">
            <a:extLst>
              <a:ext uri="{FF2B5EF4-FFF2-40B4-BE49-F238E27FC236}">
                <a16:creationId xmlns:a16="http://schemas.microsoft.com/office/drawing/2014/main" id="{0E8AD7C9-C9F7-47F3-848E-FFE3724A51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434" t="621" r="14336" b="-1242"/>
          <a:stretch/>
        </p:blipFill>
        <p:spPr>
          <a:xfrm>
            <a:off x="7899399" y="3453426"/>
            <a:ext cx="1182439" cy="1071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0132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Analyse des </a:t>
            </a:r>
            <a:r>
              <a:rPr lang="en-US" err="1">
                <a:solidFill>
                  <a:schemeClr val="bg1"/>
                </a:solidFill>
                <a:ea typeface="+mj-lt"/>
                <a:cs typeface="+mj-lt"/>
              </a:rPr>
              <a:t>besoins</a:t>
            </a:r>
            <a:endParaRPr lang="en-US" b="0" err="1">
              <a:solidFill>
                <a:schemeClr val="bg1"/>
              </a:solidFill>
              <a:ea typeface="+mj-lt"/>
              <a:cs typeface="+mj-lt"/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04A91-6ED2-4B91-9F6C-4F9339912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91" y="1709743"/>
            <a:ext cx="9486690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/>
            <a:r>
              <a:rPr lang="en-US" err="1">
                <a:solidFill>
                  <a:schemeClr val="bg1"/>
                </a:solidFill>
              </a:rPr>
              <a:t>Outil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err="1">
                <a:solidFill>
                  <a:schemeClr val="bg1"/>
                </a:solidFill>
              </a:rPr>
              <a:t>d'</a:t>
            </a:r>
            <a:r>
              <a:rPr lang="en-US" b="1" err="1">
                <a:solidFill>
                  <a:schemeClr val="accent2"/>
                </a:solidFill>
              </a:rPr>
              <a:t>analyse</a:t>
            </a:r>
            <a:r>
              <a:rPr lang="en-US" b="1">
                <a:solidFill>
                  <a:schemeClr val="accent2"/>
                </a:solidFill>
              </a:rPr>
              <a:t> de </a:t>
            </a:r>
            <a:r>
              <a:rPr lang="en-US" b="1" err="1">
                <a:solidFill>
                  <a:schemeClr val="accent2"/>
                </a:solidFill>
              </a:rPr>
              <a:t>l'opinion</a:t>
            </a:r>
            <a:r>
              <a:rPr lang="en-US" b="1">
                <a:solidFill>
                  <a:schemeClr val="accent2"/>
                </a:solidFill>
              </a:rPr>
              <a:t> </a:t>
            </a:r>
            <a:r>
              <a:rPr lang="en-US" b="1" err="1">
                <a:solidFill>
                  <a:schemeClr val="accent2"/>
                </a:solidFill>
              </a:rPr>
              <a:t>publique</a:t>
            </a:r>
            <a:r>
              <a:rPr lang="en-US">
                <a:solidFill>
                  <a:schemeClr val="bg1"/>
                </a:solidFill>
              </a:rPr>
              <a:t> et de la </a:t>
            </a:r>
            <a:r>
              <a:rPr lang="en-US" b="1" err="1">
                <a:solidFill>
                  <a:schemeClr val="accent2"/>
                </a:solidFill>
              </a:rPr>
              <a:t>qualité</a:t>
            </a:r>
            <a:r>
              <a:rPr lang="en-US" b="1">
                <a:solidFill>
                  <a:schemeClr val="accent2"/>
                </a:solidFill>
              </a:rPr>
              <a:t> de </a:t>
            </a:r>
            <a:r>
              <a:rPr lang="en-US" b="1" err="1">
                <a:solidFill>
                  <a:schemeClr val="accent2"/>
                </a:solidFill>
              </a:rPr>
              <a:t>l'information</a:t>
            </a:r>
            <a:r>
              <a:rPr lang="en-US">
                <a:solidFill>
                  <a:schemeClr val="bg1"/>
                </a:solidFill>
              </a:rPr>
              <a:t>.</a:t>
            </a:r>
            <a:endParaRPr lang="fr-FR">
              <a:solidFill>
                <a:schemeClr val="bg1"/>
              </a:solidFill>
            </a:endParaRPr>
          </a:p>
          <a:p>
            <a:pPr>
              <a:lnSpc>
                <a:spcPct val="200000"/>
              </a:lnSpc>
            </a:pP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 b="1">
                <a:solidFill>
                  <a:schemeClr val="bg1"/>
                </a:solidFill>
              </a:rPr>
              <a:t> User Stories:</a:t>
            </a:r>
            <a:r>
              <a:rPr lang="en-US">
                <a:solidFill>
                  <a:schemeClr val="bg1"/>
                </a:solidFill>
              </a:rPr>
              <a:t> 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lvl="1"/>
            <a:r>
              <a:rPr lang="fr-FR" i="1">
                <a:solidFill>
                  <a:schemeClr val="bg1"/>
                </a:solidFill>
                <a:ea typeface="+mn-lt"/>
                <a:cs typeface="+mn-lt"/>
              </a:rPr>
              <a:t>En tant que </a:t>
            </a:r>
            <a:r>
              <a:rPr lang="fr-FR" i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média</a:t>
            </a:r>
            <a:r>
              <a:rPr lang="fr-FR" i="1">
                <a:solidFill>
                  <a:schemeClr val="bg1"/>
                </a:solidFill>
                <a:ea typeface="+mn-lt"/>
                <a:cs typeface="+mn-lt"/>
              </a:rPr>
              <a:t>, je veux me renseigner sur les </a:t>
            </a:r>
            <a:r>
              <a:rPr lang="fr-FR" i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nouvelles circulant sur Internet </a:t>
            </a:r>
            <a:r>
              <a:rPr lang="fr-FR" i="1">
                <a:solidFill>
                  <a:schemeClr val="bg1"/>
                </a:solidFill>
                <a:ea typeface="+mn-lt"/>
                <a:cs typeface="+mn-lt"/>
              </a:rPr>
              <a:t>afin de </a:t>
            </a:r>
            <a:r>
              <a:rPr lang="fr-FR" i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mieux informer</a:t>
            </a:r>
            <a:r>
              <a:rPr lang="fr-FR" i="1">
                <a:solidFill>
                  <a:schemeClr val="bg1"/>
                </a:solidFill>
                <a:ea typeface="+mn-lt"/>
                <a:cs typeface="+mn-lt"/>
              </a:rPr>
              <a:t>. </a:t>
            </a:r>
            <a:endParaRPr lang="en-US" i="1">
              <a:solidFill>
                <a:schemeClr val="bg1"/>
              </a:solidFill>
              <a:ea typeface="+mn-lt"/>
              <a:cs typeface="+mn-lt"/>
            </a:endParaRPr>
          </a:p>
          <a:p>
            <a:pPr lvl="1"/>
            <a:r>
              <a:rPr lang="fr-FR" i="1">
                <a:solidFill>
                  <a:schemeClr val="bg1"/>
                </a:solidFill>
                <a:ea typeface="+mn-lt"/>
                <a:cs typeface="+mn-lt"/>
              </a:rPr>
              <a:t>En tant qu’</a:t>
            </a:r>
            <a:r>
              <a:rPr lang="fr-FR" i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organisateur d’événement</a:t>
            </a:r>
            <a:r>
              <a:rPr lang="fr-FR" i="1">
                <a:solidFill>
                  <a:schemeClr val="bg1"/>
                </a:solidFill>
                <a:ea typeface="+mn-lt"/>
                <a:cs typeface="+mn-lt"/>
              </a:rPr>
              <a:t> / personnalité / marque, je veux </a:t>
            </a:r>
            <a:r>
              <a:rPr lang="fr-FR" i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observer les informations qui sont échangées à mon propos</a:t>
            </a:r>
            <a:r>
              <a:rPr lang="fr-FR" i="1">
                <a:solidFill>
                  <a:schemeClr val="bg1"/>
                </a:solidFill>
                <a:ea typeface="+mn-lt"/>
                <a:cs typeface="+mn-lt"/>
              </a:rPr>
              <a:t> pour </a:t>
            </a:r>
            <a:r>
              <a:rPr lang="fr-FR" i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améliorer ma communication</a:t>
            </a:r>
            <a:r>
              <a:rPr lang="fr-FR" i="1">
                <a:solidFill>
                  <a:schemeClr val="bg1"/>
                </a:solidFill>
                <a:ea typeface="+mn-lt"/>
                <a:cs typeface="+mn-lt"/>
              </a:rPr>
              <a:t>.</a:t>
            </a:r>
            <a:endParaRPr lang="en-US" i="1">
              <a:solidFill>
                <a:schemeClr val="bg1"/>
              </a:solidFill>
              <a:ea typeface="+mn-lt"/>
              <a:cs typeface="+mn-lt"/>
            </a:endParaRPr>
          </a:p>
        </p:txBody>
      </p:sp>
      <p:pic>
        <p:nvPicPr>
          <p:cNvPr id="4" name="Graphic 7" descr="Snake with solid fill">
            <a:extLst>
              <a:ext uri="{FF2B5EF4-FFF2-40B4-BE49-F238E27FC236}">
                <a16:creationId xmlns:a16="http://schemas.microsoft.com/office/drawing/2014/main" id="{0C5A9EC5-91FE-4474-930A-A5AA676F97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98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  <a:ea typeface="+mj-lt"/>
                <a:cs typeface="+mj-lt"/>
              </a:rPr>
              <a:t>Description des MVPs</a:t>
            </a:r>
            <a:endParaRPr lang="en-US" b="0">
              <a:solidFill>
                <a:schemeClr val="bg1"/>
              </a:solidFill>
              <a:ea typeface="+mj-lt"/>
              <a:cs typeface="+mj-lt"/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04A91-6ED2-4B91-9F6C-4F9339912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691" y="1709743"/>
            <a:ext cx="9486690" cy="392615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bg1"/>
                </a:solidFill>
              </a:rPr>
              <a:t>Nous </a:t>
            </a:r>
            <a:r>
              <a:rPr lang="en-US" err="1">
                <a:solidFill>
                  <a:schemeClr val="bg1"/>
                </a:solidFill>
              </a:rPr>
              <a:t>avons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err="1">
                <a:solidFill>
                  <a:schemeClr val="bg1"/>
                </a:solidFill>
              </a:rPr>
              <a:t>divisé</a:t>
            </a:r>
            <a:r>
              <a:rPr lang="en-US">
                <a:solidFill>
                  <a:schemeClr val="bg1"/>
                </a:solidFill>
              </a:rPr>
              <a:t> le MVP </a:t>
            </a:r>
            <a:r>
              <a:rPr lang="en-US" err="1">
                <a:solidFill>
                  <a:schemeClr val="bg1"/>
                </a:solidFill>
              </a:rPr>
              <a:t>en</a:t>
            </a:r>
            <a:r>
              <a:rPr lang="en-US">
                <a:solidFill>
                  <a:schemeClr val="bg1"/>
                </a:solidFill>
              </a:rPr>
              <a:t> </a:t>
            </a:r>
            <a:r>
              <a:rPr lang="en-US" b="1">
                <a:solidFill>
                  <a:schemeClr val="bg1"/>
                </a:solidFill>
              </a:rPr>
              <a:t>3 </a:t>
            </a:r>
            <a:r>
              <a:rPr lang="en-US" b="1" err="1">
                <a:solidFill>
                  <a:schemeClr val="bg1"/>
                </a:solidFill>
              </a:rPr>
              <a:t>objectifs</a:t>
            </a:r>
            <a:r>
              <a:rPr lang="en-US" b="1">
                <a:solidFill>
                  <a:schemeClr val="bg1"/>
                </a:solidFill>
              </a:rPr>
              <a:t> </a:t>
            </a:r>
            <a:r>
              <a:rPr lang="en-US">
                <a:solidFill>
                  <a:schemeClr val="bg1"/>
                </a:solidFill>
              </a:rPr>
              <a:t>:</a:t>
            </a:r>
          </a:p>
          <a:p>
            <a:r>
              <a:rPr lang="en-US">
                <a:solidFill>
                  <a:schemeClr val="bg1"/>
                </a:solidFill>
              </a:rPr>
              <a:t>Analyse </a:t>
            </a:r>
            <a:r>
              <a:rPr lang="en-US" b="1" err="1">
                <a:solidFill>
                  <a:schemeClr val="bg1"/>
                </a:solidFill>
              </a:rPr>
              <a:t>Textuelle</a:t>
            </a:r>
            <a:r>
              <a:rPr lang="en-US" b="1">
                <a:solidFill>
                  <a:schemeClr val="bg1"/>
                </a:solidFill>
              </a:rPr>
              <a:t> </a:t>
            </a:r>
            <a:r>
              <a:rPr lang="en-US" i="1">
                <a:solidFill>
                  <a:schemeClr val="bg1"/>
                </a:solidFill>
              </a:rPr>
              <a:t>(MVP1)</a:t>
            </a:r>
            <a:endParaRPr lang="en-US" b="1" i="1">
              <a:solidFill>
                <a:schemeClr val="bg1"/>
              </a:solidFill>
            </a:endParaRPr>
          </a:p>
          <a:p>
            <a:r>
              <a:rPr lang="en-US">
                <a:solidFill>
                  <a:schemeClr val="bg1"/>
                </a:solidFill>
              </a:rPr>
              <a:t>Analyse </a:t>
            </a:r>
            <a:r>
              <a:rPr lang="en-US" b="1">
                <a:solidFill>
                  <a:schemeClr val="bg1"/>
                </a:solidFill>
              </a:rPr>
              <a:t>Sociale </a:t>
            </a:r>
            <a:r>
              <a:rPr lang="en-US" i="1">
                <a:solidFill>
                  <a:schemeClr val="bg1"/>
                </a:solidFill>
                <a:ea typeface="+mn-lt"/>
                <a:cs typeface="+mn-lt"/>
              </a:rPr>
              <a:t>(MVP2)</a:t>
            </a:r>
          </a:p>
          <a:p>
            <a:r>
              <a:rPr lang="en-US">
                <a:solidFill>
                  <a:schemeClr val="bg1"/>
                </a:solidFill>
              </a:rPr>
              <a:t>Analyse de </a:t>
            </a:r>
            <a:r>
              <a:rPr lang="en-US" err="1">
                <a:solidFill>
                  <a:schemeClr val="bg1"/>
                </a:solidFill>
              </a:rPr>
              <a:t>l'</a:t>
            </a:r>
            <a:r>
              <a:rPr lang="en-US" b="1" err="1">
                <a:solidFill>
                  <a:schemeClr val="bg1"/>
                </a:solidFill>
              </a:rPr>
              <a:t>Evénement</a:t>
            </a:r>
            <a:r>
              <a:rPr lang="en-US" b="1">
                <a:solidFill>
                  <a:schemeClr val="bg1"/>
                </a:solidFill>
              </a:rPr>
              <a:t> </a:t>
            </a:r>
            <a:r>
              <a:rPr lang="en-US" i="1">
                <a:solidFill>
                  <a:schemeClr val="bg1"/>
                </a:solidFill>
                <a:ea typeface="+mn-lt"/>
                <a:cs typeface="+mn-lt"/>
              </a:rPr>
              <a:t>(MVP3)</a:t>
            </a:r>
          </a:p>
          <a:p>
            <a:pPr marL="0" indent="0">
              <a:buNone/>
            </a:pPr>
            <a:endParaRPr lang="en-US" i="1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err="1">
                <a:solidFill>
                  <a:schemeClr val="bg1"/>
                </a:solidFill>
              </a:rPr>
              <a:t>Chaque</a:t>
            </a:r>
            <a:r>
              <a:rPr lang="en-US">
                <a:solidFill>
                  <a:schemeClr val="bg1"/>
                </a:solidFill>
              </a:rPr>
              <a:t> MVP </a:t>
            </a:r>
            <a:r>
              <a:rPr lang="en-US" err="1">
                <a:solidFill>
                  <a:schemeClr val="bg1"/>
                </a:solidFill>
              </a:rPr>
              <a:t>renvoie</a:t>
            </a:r>
            <a:r>
              <a:rPr lang="en-US">
                <a:solidFill>
                  <a:schemeClr val="bg1"/>
                </a:solidFill>
              </a:rPr>
              <a:t> un </a:t>
            </a:r>
            <a:r>
              <a:rPr lang="en-US" err="1">
                <a:solidFill>
                  <a:schemeClr val="bg1"/>
                </a:solidFill>
              </a:rPr>
              <a:t>nombre</a:t>
            </a:r>
            <a:r>
              <a:rPr lang="en-US">
                <a:solidFill>
                  <a:schemeClr val="bg1"/>
                </a:solidFill>
              </a:rPr>
              <a:t> </a:t>
            </a:r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entre 0 et 1</a:t>
            </a:r>
          </a:p>
          <a:p>
            <a:pPr marL="0" indent="0">
              <a:buNone/>
            </a:pPr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Un </a:t>
            </a:r>
            <a:r>
              <a:rPr lang="en-US" err="1">
                <a:solidFill>
                  <a:schemeClr val="accent2">
                    <a:lumMod val="75000"/>
                  </a:schemeClr>
                </a:solidFill>
              </a:rPr>
              <a:t>objectif</a:t>
            </a:r>
            <a:r>
              <a:rPr lang="en-US">
                <a:solidFill>
                  <a:schemeClr val="accent2">
                    <a:lumMod val="75000"/>
                  </a:schemeClr>
                </a:solidFill>
              </a:rPr>
              <a:t> =</a:t>
            </a:r>
            <a:r>
              <a:rPr lang="en-US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 un package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sur le 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dépôt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Gitlab</a:t>
            </a:r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Graphic 7" descr="Snake with solid fill">
            <a:extLst>
              <a:ext uri="{FF2B5EF4-FFF2-40B4-BE49-F238E27FC236}">
                <a16:creationId xmlns:a16="http://schemas.microsoft.com/office/drawing/2014/main" id="{6C180F85-1D5D-4DF8-99CA-08B6E841F5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AD8DA0AE-6407-49F8-B5C1-259AC6CB87A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72883" b="11614"/>
          <a:stretch/>
        </p:blipFill>
        <p:spPr>
          <a:xfrm>
            <a:off x="7402945" y="1473958"/>
            <a:ext cx="3021100" cy="407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719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MVP1 : Textual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04A91-6ED2-4B91-9F6C-4F9339912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7146" y="1340288"/>
            <a:ext cx="7200689" cy="4861333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>
              <a:lnSpc>
                <a:spcPct val="170000"/>
              </a:lnSpc>
            </a:pPr>
            <a:r>
              <a:rPr lang="en-US" b="1">
                <a:solidFill>
                  <a:srgbClr val="000000"/>
                </a:solidFill>
                <a:ea typeface="+mn-lt"/>
                <a:cs typeface="+mn-lt"/>
              </a:rPr>
              <a:t>En entrée :   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un</a:t>
            </a:r>
            <a:r>
              <a:rPr lang="en-US" sz="1600" b="1">
                <a:solidFill>
                  <a:srgbClr val="000000"/>
                </a:solidFill>
                <a:ea typeface="+mn-lt"/>
                <a:cs typeface="+mn-lt"/>
              </a:rPr>
              <a:t> 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tweet = </a:t>
            </a:r>
            <a:r>
              <a:rPr lang="en-US" sz="1600" err="1">
                <a:solidFill>
                  <a:srgbClr val="000000"/>
                </a:solidFill>
                <a:ea typeface="+mn-lt"/>
                <a:cs typeface="+mn-lt"/>
              </a:rPr>
              <a:t>texte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 + nom </a:t>
            </a:r>
            <a:r>
              <a:rPr lang="en-US" sz="1600" err="1">
                <a:solidFill>
                  <a:srgbClr val="000000"/>
                </a:solidFill>
                <a:ea typeface="+mn-lt"/>
                <a:cs typeface="+mn-lt"/>
              </a:rPr>
              <a:t>d'utilisateur</a:t>
            </a:r>
            <a:r>
              <a:rPr lang="en-US" sz="1600">
                <a:solidFill>
                  <a:srgbClr val="000000"/>
                </a:solidFill>
                <a:ea typeface="+mn-lt"/>
                <a:cs typeface="+mn-lt"/>
              </a:rPr>
              <a:t> </a:t>
            </a:r>
            <a:r>
              <a:rPr lang="en-US" sz="1600" i="1">
                <a:solidFill>
                  <a:srgbClr val="000000"/>
                </a:solidFill>
                <a:ea typeface="+mn-lt"/>
                <a:cs typeface="+mn-lt"/>
              </a:rPr>
              <a:t>(</a:t>
            </a:r>
            <a:r>
              <a:rPr lang="en-US" sz="1600" i="1" err="1">
                <a:solidFill>
                  <a:srgbClr val="000000"/>
                </a:solidFill>
                <a:ea typeface="+mn-lt"/>
                <a:cs typeface="+mn-lt"/>
              </a:rPr>
              <a:t>screen_name</a:t>
            </a:r>
            <a:r>
              <a:rPr lang="en-US" sz="1600" i="1">
                <a:solidFill>
                  <a:srgbClr val="000000"/>
                </a:solidFill>
                <a:ea typeface="+mn-lt"/>
                <a:cs typeface="+mn-lt"/>
              </a:rPr>
              <a:t>) </a:t>
            </a:r>
            <a:endParaRPr lang="en-US" sz="1600" i="1">
              <a:ea typeface="+mn-lt"/>
              <a:cs typeface="+mn-lt"/>
            </a:endParaRPr>
          </a:p>
          <a:p>
            <a:pPr>
              <a:lnSpc>
                <a:spcPct val="170000"/>
              </a:lnSpc>
            </a:pPr>
            <a:r>
              <a:rPr lang="en-US" b="1" err="1">
                <a:solidFill>
                  <a:srgbClr val="000000"/>
                </a:solidFill>
                <a:ea typeface="+mn-lt"/>
                <a:cs typeface="+mn-lt"/>
              </a:rPr>
              <a:t>Fonctions</a:t>
            </a:r>
            <a:r>
              <a:rPr lang="en-US" b="1">
                <a:solidFill>
                  <a:srgbClr val="000000"/>
                </a:solidFill>
                <a:ea typeface="+mn-lt"/>
                <a:cs typeface="+mn-lt"/>
              </a:rPr>
              <a:t> : </a:t>
            </a:r>
            <a:endParaRPr lang="en-US" b="1">
              <a:ea typeface="+mn-lt"/>
              <a:cs typeface="+mn-lt"/>
            </a:endParaRPr>
          </a:p>
          <a:p>
            <a:pPr lvl="2">
              <a:lnSpc>
                <a:spcPct val="170000"/>
              </a:lnSpc>
            </a:pP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Orthographe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(James)</a:t>
            </a:r>
          </a:p>
          <a:p>
            <a:pPr lvl="2">
              <a:lnSpc>
                <a:spcPct val="170000"/>
              </a:lnSpc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Diffusion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(Blanche et Albane)</a:t>
            </a:r>
          </a:p>
          <a:p>
            <a:pPr lvl="2">
              <a:lnSpc>
                <a:spcPct val="170000"/>
              </a:lnSpc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Violence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(Lina)</a:t>
            </a:r>
          </a:p>
          <a:p>
            <a:pPr lvl="2">
              <a:lnSpc>
                <a:spcPct val="170000"/>
              </a:lnSpc>
            </a:pP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Fiabilité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 Pseudo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(Clément)</a:t>
            </a:r>
          </a:p>
          <a:p>
            <a:pPr lvl="2">
              <a:lnSpc>
                <a:spcPct val="170000"/>
              </a:lnSpc>
            </a:pPr>
            <a:r>
              <a:rPr lang="en-US" b="1" err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Fonction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 </a:t>
            </a:r>
            <a:r>
              <a:rPr lang="en-US" b="1" err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générale</a:t>
            </a:r>
            <a:r>
              <a:rPr lang="en-US" b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 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(Blanche)</a:t>
            </a:r>
          </a:p>
          <a:p>
            <a:pPr lvl="2">
              <a:lnSpc>
                <a:spcPct val="170000"/>
              </a:lnSpc>
            </a:pP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400" i="1">
                <a:solidFill>
                  <a:schemeClr val="bg1"/>
                </a:solidFill>
                <a:ea typeface="+mn-lt"/>
                <a:cs typeface="+mn-lt"/>
              </a:rPr>
              <a:t>Cf : </a:t>
            </a:r>
            <a:r>
              <a:rPr lang="en-US" sz="1200" i="1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i="1">
                <a:solidFill>
                  <a:schemeClr val="bg1"/>
                </a:solidFill>
                <a:ea typeface="+mn-lt"/>
                <a:cs typeface="+mn-lt"/>
              </a:rPr>
              <a:t>Fausses Nouvelles : guide des questions à se poser face à </a:t>
            </a:r>
            <a:r>
              <a:rPr lang="en-US" sz="1100" i="1" err="1">
                <a:solidFill>
                  <a:schemeClr val="bg1"/>
                </a:solidFill>
                <a:ea typeface="+mn-lt"/>
                <a:cs typeface="+mn-lt"/>
              </a:rPr>
              <a:t>une</a:t>
            </a:r>
            <a:r>
              <a:rPr lang="en-US" sz="1100" i="1">
                <a:solidFill>
                  <a:schemeClr val="bg1"/>
                </a:solidFill>
                <a:ea typeface="+mn-lt"/>
                <a:cs typeface="+mn-lt"/>
              </a:rPr>
              <a:t> information, site du Gouvernement (</a:t>
            </a:r>
            <a:r>
              <a:rPr lang="en-US" sz="1100">
                <a:solidFill>
                  <a:schemeClr val="bg1"/>
                </a:solidFill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https://www.gouvernement.fr/fausses-nouvelles-guide-des-questions-a-se-poser-face-a-une-information</a:t>
            </a:r>
            <a:r>
              <a:rPr lang="en-US" sz="1100">
                <a:solidFill>
                  <a:schemeClr val="bg1"/>
                </a:solidFill>
                <a:ea typeface="+mn-lt"/>
                <a:cs typeface="+mn-lt"/>
              </a:rPr>
              <a:t>)</a:t>
            </a:r>
          </a:p>
          <a:p>
            <a:pPr marL="0" indent="0">
              <a:buNone/>
            </a:pPr>
            <a:r>
              <a:rPr lang="en-US" sz="1100" i="1">
                <a:solidFill>
                  <a:schemeClr val="bg1"/>
                </a:solidFill>
                <a:ea typeface="+mn-lt"/>
                <a:cs typeface="+mn-lt"/>
              </a:rPr>
              <a:t>Fake News: 10 </a:t>
            </a:r>
            <a:r>
              <a:rPr lang="en-US" sz="1100" i="1" err="1">
                <a:solidFill>
                  <a:schemeClr val="bg1"/>
                </a:solidFill>
                <a:ea typeface="+mn-lt"/>
                <a:cs typeface="+mn-lt"/>
              </a:rPr>
              <a:t>astuces</a:t>
            </a:r>
            <a:r>
              <a:rPr lang="en-US" sz="1100" i="1">
                <a:solidFill>
                  <a:schemeClr val="bg1"/>
                </a:solidFill>
                <a:ea typeface="+mn-lt"/>
                <a:cs typeface="+mn-lt"/>
              </a:rPr>
              <a:t> pour les </a:t>
            </a:r>
            <a:r>
              <a:rPr lang="en-US" sz="1100" i="1" err="1">
                <a:solidFill>
                  <a:schemeClr val="bg1"/>
                </a:solidFill>
                <a:ea typeface="+mn-lt"/>
                <a:cs typeface="+mn-lt"/>
              </a:rPr>
              <a:t>repérer</a:t>
            </a:r>
            <a:r>
              <a:rPr lang="en-US" sz="1100" i="1">
                <a:solidFill>
                  <a:schemeClr val="bg1"/>
                </a:solidFill>
                <a:ea typeface="+mn-lt"/>
                <a:cs typeface="+mn-lt"/>
              </a:rPr>
              <a:t>, Centre de Culture Scientifique Technique et Industrielle de Mines Saint-Étienne (</a:t>
            </a:r>
            <a:r>
              <a:rPr lang="en-US" sz="1100" i="1">
                <a:ea typeface="+mn-lt"/>
                <a:cs typeface="+mn-lt"/>
                <a:hlinkClick r:id="rId3"/>
              </a:rPr>
              <a:t>https://www.larotonde-sciences.com/jeux-et-experimentations/fake-news/</a:t>
            </a:r>
            <a:r>
              <a:rPr lang="en-US" sz="1100" i="1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en-US" sz="1100" i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200" i="1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sz="1400" i="1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9D9076C5-711F-4001-9084-9ABA5FDA32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10948358"/>
              </p:ext>
            </p:extLst>
          </p:nvPr>
        </p:nvGraphicFramePr>
        <p:xfrm>
          <a:off x="7689273" y="838202"/>
          <a:ext cx="3059544" cy="54933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109" name="Graphic 7" descr="Snake with solid fill">
            <a:extLst>
              <a:ext uri="{FF2B5EF4-FFF2-40B4-BE49-F238E27FC236}">
                <a16:creationId xmlns:a16="http://schemas.microsoft.com/office/drawing/2014/main" id="{058D5896-3234-4D77-8356-567506F5765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008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Démonstration MVP1</a:t>
            </a:r>
          </a:p>
        </p:txBody>
      </p:sp>
      <p:pic>
        <p:nvPicPr>
          <p:cNvPr id="4" name="MVP1">
            <a:hlinkClick r:id="" action="ppaction://media"/>
            <a:extLst>
              <a:ext uri="{FF2B5EF4-FFF2-40B4-BE49-F238E27FC236}">
                <a16:creationId xmlns:a16="http://schemas.microsoft.com/office/drawing/2014/main" id="{E7927160-96E7-469E-90B4-D01478F34B1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0000" y="1206595"/>
            <a:ext cx="8848474" cy="4977769"/>
          </a:xfrm>
        </p:spPr>
      </p:pic>
      <p:pic>
        <p:nvPicPr>
          <p:cNvPr id="9" name="Graphic 7" descr="Snake with solid fill">
            <a:extLst>
              <a:ext uri="{FF2B5EF4-FFF2-40B4-BE49-F238E27FC236}">
                <a16:creationId xmlns:a16="http://schemas.microsoft.com/office/drawing/2014/main" id="{6EB11099-2C28-40DA-BF63-79CA8D1BFC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B794658-34E5-4984-9441-ABCD70DDE958}"/>
              </a:ext>
            </a:extLst>
          </p:cNvPr>
          <p:cNvGrpSpPr/>
          <p:nvPr/>
        </p:nvGrpSpPr>
        <p:grpSpPr>
          <a:xfrm>
            <a:off x="8063342" y="6239160"/>
            <a:ext cx="2819398" cy="614222"/>
            <a:chOff x="1632528" y="3618343"/>
            <a:chExt cx="4378037" cy="960585"/>
          </a:xfrm>
        </p:grpSpPr>
        <p:pic>
          <p:nvPicPr>
            <p:cNvPr id="11" name="Graphic 10" descr="Snake with solid fill">
              <a:extLst>
                <a:ext uri="{FF2B5EF4-FFF2-40B4-BE49-F238E27FC236}">
                  <a16:creationId xmlns:a16="http://schemas.microsoft.com/office/drawing/2014/main" id="{D3DEB89C-B43C-443A-A879-E49E05D9A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 rot="15120000">
              <a:off x="5096165" y="3618343"/>
              <a:ext cx="914400" cy="914400"/>
            </a:xfrm>
            <a:prstGeom prst="rect">
              <a:avLst/>
            </a:prstGeom>
          </p:spPr>
        </p:pic>
        <p:pic>
          <p:nvPicPr>
            <p:cNvPr id="12" name="Graphic 7" descr="Snake with solid fill">
              <a:extLst>
                <a:ext uri="{FF2B5EF4-FFF2-40B4-BE49-F238E27FC236}">
                  <a16:creationId xmlns:a16="http://schemas.microsoft.com/office/drawing/2014/main" id="{327069E8-17D1-4ECD-AC34-13196F5DB72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 rot="14880000">
              <a:off x="4241800" y="3618345"/>
              <a:ext cx="914400" cy="914400"/>
            </a:xfrm>
            <a:prstGeom prst="rect">
              <a:avLst/>
            </a:prstGeom>
          </p:spPr>
        </p:pic>
        <p:pic>
          <p:nvPicPr>
            <p:cNvPr id="13" name="Graphic 7" descr="Snake with solid fill">
              <a:extLst>
                <a:ext uri="{FF2B5EF4-FFF2-40B4-BE49-F238E27FC236}">
                  <a16:creationId xmlns:a16="http://schemas.microsoft.com/office/drawing/2014/main" id="{FDA32E16-A0A0-416C-9CEF-AE570D2AAAE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5120000">
              <a:off x="3341255" y="3629891"/>
              <a:ext cx="914400" cy="914400"/>
            </a:xfrm>
            <a:prstGeom prst="rect">
              <a:avLst/>
            </a:prstGeom>
          </p:spPr>
        </p:pic>
        <p:pic>
          <p:nvPicPr>
            <p:cNvPr id="14" name="Graphic 7" descr="Snake with solid fill">
              <a:extLst>
                <a:ext uri="{FF2B5EF4-FFF2-40B4-BE49-F238E27FC236}">
                  <a16:creationId xmlns:a16="http://schemas.microsoft.com/office/drawing/2014/main" id="{18EFEAA4-5CBB-416D-8528-A6ACB2D9C33C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5240000">
              <a:off x="2452255" y="3664528"/>
              <a:ext cx="914400" cy="914400"/>
            </a:xfrm>
            <a:prstGeom prst="rect">
              <a:avLst/>
            </a:prstGeom>
          </p:spPr>
        </p:pic>
        <p:pic>
          <p:nvPicPr>
            <p:cNvPr id="15" name="Graphic 7" descr="Snake with solid fill">
              <a:extLst>
                <a:ext uri="{FF2B5EF4-FFF2-40B4-BE49-F238E27FC236}">
                  <a16:creationId xmlns:a16="http://schemas.microsoft.com/office/drawing/2014/main" id="{91E1546C-C04D-4695-9B09-7656EFB0EE42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 rot="15240000">
              <a:off x="1632528" y="3664527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5639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6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823056"/>
          </a:xfrm>
        </p:spPr>
        <p:txBody>
          <a:bodyPr>
            <a:normAutofit/>
          </a:bodyPr>
          <a:lstStyle/>
          <a:p>
            <a:r>
              <a:rPr lang="en-US" err="1">
                <a:solidFill>
                  <a:schemeClr val="bg1"/>
                </a:solidFill>
              </a:rPr>
              <a:t>Collecte</a:t>
            </a:r>
            <a:r>
              <a:rPr lang="en-US">
                <a:solidFill>
                  <a:schemeClr val="bg1"/>
                </a:solidFill>
              </a:rPr>
              <a:t> des tweets</a:t>
            </a:r>
          </a:p>
        </p:txBody>
      </p:sp>
      <p:graphicFrame>
        <p:nvGraphicFramePr>
          <p:cNvPr id="8" name="Diagram 8">
            <a:extLst>
              <a:ext uri="{FF2B5EF4-FFF2-40B4-BE49-F238E27FC236}">
                <a16:creationId xmlns:a16="http://schemas.microsoft.com/office/drawing/2014/main" id="{E0154B28-4867-493B-9F33-08C6253A3D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929628"/>
              </p:ext>
            </p:extLst>
          </p:nvPr>
        </p:nvGraphicFramePr>
        <p:xfrm>
          <a:off x="3960092" y="1646383"/>
          <a:ext cx="6176818" cy="55395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783" name="Content Placeholder 2">
            <a:extLst>
              <a:ext uri="{FF2B5EF4-FFF2-40B4-BE49-F238E27FC236}">
                <a16:creationId xmlns:a16="http://schemas.microsoft.com/office/drawing/2014/main" id="{B6FB012C-DB92-48D5-87D5-36861915C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2691" y="1709744"/>
            <a:ext cx="6069235" cy="46881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Package </a:t>
            </a:r>
            <a:r>
              <a:rPr lang="en-US" sz="1800" b="1" err="1">
                <a:solidFill>
                  <a:schemeClr val="bg1"/>
                </a:solidFill>
                <a:ea typeface="+mn-lt"/>
                <a:cs typeface="+mn-lt"/>
              </a:rPr>
              <a:t>twitter_collect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contenant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des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fonctions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plus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générale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utiles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dans les MVP2 et MVP3</a:t>
            </a:r>
          </a:p>
          <a:p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Pour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utiliser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l'application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veuillez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y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insérez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err="1">
                <a:solidFill>
                  <a:schemeClr val="bg1"/>
                </a:solidFill>
                <a:ea typeface="+mn-lt"/>
                <a:cs typeface="+mn-lt"/>
              </a:rPr>
              <a:t>vos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800" b="1">
                <a:solidFill>
                  <a:schemeClr val="bg1"/>
                </a:solidFill>
                <a:ea typeface="+mn-lt"/>
                <a:cs typeface="+mn-lt"/>
              </a:rPr>
              <a:t>credentials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. (</a:t>
            </a:r>
            <a:r>
              <a:rPr lang="en-US" sz="1800" i="1" err="1">
                <a:solidFill>
                  <a:schemeClr val="accent2"/>
                </a:solidFill>
                <a:ea typeface="+mn-lt"/>
                <a:cs typeface="+mn-lt"/>
              </a:rPr>
              <a:t>twitter_collect</a:t>
            </a:r>
            <a:r>
              <a:rPr lang="en-US" sz="1800" i="1">
                <a:solidFill>
                  <a:schemeClr val="accent2"/>
                </a:solidFill>
                <a:ea typeface="+mn-lt"/>
                <a:cs typeface="+mn-lt"/>
              </a:rPr>
              <a:t>/credentials.py</a:t>
            </a:r>
            <a:r>
              <a:rPr lang="en-US" sz="1800">
                <a:solidFill>
                  <a:schemeClr val="bg1"/>
                </a:solidFill>
                <a:ea typeface="+mn-lt"/>
                <a:cs typeface="+mn-lt"/>
              </a:rPr>
              <a:t>)</a:t>
            </a:r>
          </a:p>
          <a:p>
            <a:endParaRPr lang="en-US" sz="1800">
              <a:solidFill>
                <a:schemeClr val="bg1"/>
              </a:solidFill>
              <a:ea typeface="+mn-lt"/>
              <a:cs typeface="+mn-lt"/>
            </a:endParaRPr>
          </a:p>
        </p:txBody>
      </p:sp>
      <p:pic>
        <p:nvPicPr>
          <p:cNvPr id="15359" name="Graphic 7" descr="Snake with solid fill">
            <a:extLst>
              <a:ext uri="{FF2B5EF4-FFF2-40B4-BE49-F238E27FC236}">
                <a16:creationId xmlns:a16="http://schemas.microsoft.com/office/drawing/2014/main" id="{0FF29C8F-3B72-4A20-8D97-6511A484B24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  <p:pic>
        <p:nvPicPr>
          <p:cNvPr id="15549" name="Picture 15549" descr="A picture containing ax, vector graphics, tool, pinwheel&#10;&#10;Description automatically generated">
            <a:extLst>
              <a:ext uri="{FF2B5EF4-FFF2-40B4-BE49-F238E27FC236}">
                <a16:creationId xmlns:a16="http://schemas.microsoft.com/office/drawing/2014/main" id="{AA1A807D-FD63-4509-B954-98848FED730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1401" y="3791250"/>
            <a:ext cx="942110" cy="76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617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MVP2 : Social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04A91-6ED2-4B91-9F6C-4F93399122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1146" y="1444198"/>
            <a:ext cx="6311690" cy="4861333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En entrée :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nom </a:t>
            </a:r>
            <a:r>
              <a:rPr lang="en-US" sz="1600" err="1">
                <a:solidFill>
                  <a:schemeClr val="bg1"/>
                </a:solidFill>
                <a:ea typeface="+mn-lt"/>
                <a:cs typeface="+mn-lt"/>
              </a:rPr>
              <a:t>d'utilisateur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600" i="1">
                <a:solidFill>
                  <a:schemeClr val="bg1"/>
                </a:solidFill>
                <a:ea typeface="+mn-lt"/>
                <a:cs typeface="+mn-lt"/>
              </a:rPr>
              <a:t>(</a:t>
            </a:r>
            <a:r>
              <a:rPr lang="en-US" sz="1600" i="1" err="1">
                <a:solidFill>
                  <a:schemeClr val="bg1"/>
                </a:solidFill>
                <a:ea typeface="+mn-lt"/>
                <a:cs typeface="+mn-lt"/>
              </a:rPr>
              <a:t>screen_name</a:t>
            </a:r>
            <a:r>
              <a:rPr lang="en-US" sz="1600" i="1">
                <a:solidFill>
                  <a:schemeClr val="bg1"/>
                </a:solidFill>
                <a:ea typeface="+mn-lt"/>
                <a:cs typeface="+mn-lt"/>
              </a:rPr>
              <a:t>)</a:t>
            </a:r>
            <a:endParaRPr lang="en-US" sz="1600" i="1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DataBases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: 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(Blanche et Clément)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US" err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Comptes</a:t>
            </a:r>
            <a:r>
              <a:rPr lang="en-US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 </a:t>
            </a:r>
            <a:r>
              <a:rPr lang="en-US" err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fiables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: 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user_id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 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screen_name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US" err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Comptes</a:t>
            </a:r>
            <a:r>
              <a:rPr lang="en-US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 non </a:t>
            </a:r>
            <a:r>
              <a:rPr lang="en-US" err="1">
                <a:solidFill>
                  <a:schemeClr val="accent2">
                    <a:lumMod val="75000"/>
                  </a:schemeClr>
                </a:solidFill>
                <a:ea typeface="+mn-lt"/>
                <a:cs typeface="+mn-lt"/>
              </a:rPr>
              <a:t>fiables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: 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user_id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, 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screen_name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Fonctions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 : </a:t>
            </a:r>
            <a:endParaRPr lang="en-US" b="1">
              <a:solidFill>
                <a:schemeClr val="bg1"/>
              </a:solidFill>
            </a:endParaRP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Réponses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(James)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Retweets 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(Clément)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Identifications 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(Albane et Lina)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Followers 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(Clément)</a:t>
            </a:r>
          </a:p>
          <a:p>
            <a:pPr lvl="1">
              <a:lnSpc>
                <a:spcPct val="120000"/>
              </a:lnSpc>
              <a:spcAft>
                <a:spcPts val="200"/>
              </a:spcAft>
            </a:pP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Fonction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en-US" b="1" err="1">
                <a:solidFill>
                  <a:schemeClr val="bg1"/>
                </a:solidFill>
                <a:ea typeface="+mn-lt"/>
                <a:cs typeface="+mn-lt"/>
              </a:rPr>
              <a:t>générale</a:t>
            </a:r>
            <a:r>
              <a:rPr lang="en-US" b="1">
                <a:solidFill>
                  <a:schemeClr val="bg1"/>
                </a:solidFill>
                <a:ea typeface="+mn-lt"/>
                <a:cs typeface="+mn-lt"/>
              </a:rPr>
              <a:t> : 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note sur la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fiabilité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du cercle de </a:t>
            </a:r>
            <a:r>
              <a:rPr lang="en-US" err="1">
                <a:solidFill>
                  <a:schemeClr val="bg1"/>
                </a:solidFill>
                <a:ea typeface="+mn-lt"/>
                <a:cs typeface="+mn-lt"/>
              </a:rPr>
              <a:t>l'utilisateur</a:t>
            </a:r>
            <a:r>
              <a:rPr lang="en-US">
                <a:solidFill>
                  <a:schemeClr val="bg1"/>
                </a:solidFill>
                <a:ea typeface="+mn-lt"/>
                <a:cs typeface="+mn-lt"/>
              </a:rPr>
              <a:t> (Lina)</a:t>
            </a:r>
            <a:endParaRPr lang="en-US" err="1">
              <a:solidFill>
                <a:schemeClr val="bg1"/>
              </a:solidFill>
            </a:endParaRPr>
          </a:p>
          <a:p>
            <a:pPr lvl="1">
              <a:lnSpc>
                <a:spcPct val="170000"/>
              </a:lnSpc>
            </a:pP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4" name="Diagram 8">
            <a:extLst>
              <a:ext uri="{FF2B5EF4-FFF2-40B4-BE49-F238E27FC236}">
                <a16:creationId xmlns:a16="http://schemas.microsoft.com/office/drawing/2014/main" id="{CED2A822-5877-4D6E-95D5-2817ED9B57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98750652"/>
              </p:ext>
            </p:extLst>
          </p:nvPr>
        </p:nvGraphicFramePr>
        <p:xfrm>
          <a:off x="6961909" y="1288473"/>
          <a:ext cx="3567546" cy="48467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32" name="Graphic 7" descr="Snake with solid fill">
            <a:extLst>
              <a:ext uri="{FF2B5EF4-FFF2-40B4-BE49-F238E27FC236}">
                <a16:creationId xmlns:a16="http://schemas.microsoft.com/office/drawing/2014/main" id="{FA1BBA39-98FC-440C-AF23-E81A2D7E16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 rot="15180000">
            <a:off x="163946" y="41610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4792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23BB7E73-E730-42EA-AACE-D1E323EA54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9">
            <a:extLst>
              <a:ext uri="{FF2B5EF4-FFF2-40B4-BE49-F238E27FC236}">
                <a16:creationId xmlns:a16="http://schemas.microsoft.com/office/drawing/2014/main" id="{F1F6C2E9-B316-4410-88E5-74F044FC3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58144" y="565153"/>
            <a:ext cx="1133856" cy="6292847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50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83D07262-43A6-451F-9B19-77B943C63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626850" y="1"/>
            <a:ext cx="56515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50000"/>
                </a:schemeClr>
              </a:gs>
              <a:gs pos="81000">
                <a:schemeClr val="accent4">
                  <a:alpha val="50000"/>
                </a:schemeClr>
              </a:gs>
              <a:gs pos="25000">
                <a:schemeClr val="accent2">
                  <a:alpha val="60000"/>
                </a:schemeClr>
              </a:gs>
              <a:gs pos="49000">
                <a:schemeClr val="accent3">
                  <a:alpha val="55000"/>
                </a:schemeClr>
              </a:gs>
              <a:gs pos="99000">
                <a:schemeClr val="accent5">
                  <a:alpha val="50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31BEF1-425E-41CD-B743-242E9FDADD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7600" y="455362"/>
            <a:ext cx="9486690" cy="15504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Démonstration MVP2</a:t>
            </a:r>
          </a:p>
        </p:txBody>
      </p:sp>
      <p:pic>
        <p:nvPicPr>
          <p:cNvPr id="4" name="Graphic 7" descr="Snake with solid fill">
            <a:extLst>
              <a:ext uri="{FF2B5EF4-FFF2-40B4-BE49-F238E27FC236}">
                <a16:creationId xmlns:a16="http://schemas.microsoft.com/office/drawing/2014/main" id="{013BD0ED-A3B7-46AA-8E75-82099F057F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5180000">
            <a:off x="166255" y="385618"/>
            <a:ext cx="914400" cy="9144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F6EAE6F-8B91-4AA5-8EE3-3D3269698AA4}"/>
              </a:ext>
            </a:extLst>
          </p:cNvPr>
          <p:cNvGrpSpPr/>
          <p:nvPr/>
        </p:nvGrpSpPr>
        <p:grpSpPr>
          <a:xfrm>
            <a:off x="8063342" y="6239160"/>
            <a:ext cx="2819398" cy="614222"/>
            <a:chOff x="1632528" y="3618343"/>
            <a:chExt cx="4378037" cy="960585"/>
          </a:xfrm>
        </p:grpSpPr>
        <p:pic>
          <p:nvPicPr>
            <p:cNvPr id="10" name="Graphic 9" descr="Snake with solid fill">
              <a:extLst>
                <a:ext uri="{FF2B5EF4-FFF2-40B4-BE49-F238E27FC236}">
                  <a16:creationId xmlns:a16="http://schemas.microsoft.com/office/drawing/2014/main" id="{BE6A4C16-CF1A-4465-B792-C38743C76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 rot="15120000">
              <a:off x="5096165" y="3618343"/>
              <a:ext cx="914400" cy="914400"/>
            </a:xfrm>
            <a:prstGeom prst="rect">
              <a:avLst/>
            </a:prstGeom>
          </p:spPr>
        </p:pic>
        <p:pic>
          <p:nvPicPr>
            <p:cNvPr id="11" name="Graphic 7" descr="Snake with solid fill">
              <a:extLst>
                <a:ext uri="{FF2B5EF4-FFF2-40B4-BE49-F238E27FC236}">
                  <a16:creationId xmlns:a16="http://schemas.microsoft.com/office/drawing/2014/main" id="{EAAD2D3A-9EB7-48F1-955E-515431B8831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 rot="14880000">
              <a:off x="4241800" y="3618345"/>
              <a:ext cx="914400" cy="914400"/>
            </a:xfrm>
            <a:prstGeom prst="rect">
              <a:avLst/>
            </a:prstGeom>
          </p:spPr>
        </p:pic>
        <p:pic>
          <p:nvPicPr>
            <p:cNvPr id="12" name="Graphic 7" descr="Snake with solid fill">
              <a:extLst>
                <a:ext uri="{FF2B5EF4-FFF2-40B4-BE49-F238E27FC236}">
                  <a16:creationId xmlns:a16="http://schemas.microsoft.com/office/drawing/2014/main" id="{0CBD3839-F45F-4290-BD8F-867F522875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5120000">
              <a:off x="3341255" y="3629891"/>
              <a:ext cx="914400" cy="914400"/>
            </a:xfrm>
            <a:prstGeom prst="rect">
              <a:avLst/>
            </a:prstGeom>
          </p:spPr>
        </p:pic>
        <p:pic>
          <p:nvPicPr>
            <p:cNvPr id="13" name="Graphic 7" descr="Snake with solid fill">
              <a:extLst>
                <a:ext uri="{FF2B5EF4-FFF2-40B4-BE49-F238E27FC236}">
                  <a16:creationId xmlns:a16="http://schemas.microsoft.com/office/drawing/2014/main" id="{FD7FC17D-FAAF-459A-B871-3EF78367B3D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15240000">
              <a:off x="2452255" y="3664528"/>
              <a:ext cx="914400" cy="914400"/>
            </a:xfrm>
            <a:prstGeom prst="rect">
              <a:avLst/>
            </a:prstGeom>
          </p:spPr>
        </p:pic>
        <p:pic>
          <p:nvPicPr>
            <p:cNvPr id="14" name="Graphic 7" descr="Snake with solid fill">
              <a:extLst>
                <a:ext uri="{FF2B5EF4-FFF2-40B4-BE49-F238E27FC236}">
                  <a16:creationId xmlns:a16="http://schemas.microsoft.com/office/drawing/2014/main" id="{7A6B4805-A8CE-4A64-9BCC-70CDDC2172A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 rot="15240000">
              <a:off x="1632528" y="3664527"/>
              <a:ext cx="914400" cy="914400"/>
            </a:xfrm>
            <a:prstGeom prst="rect">
              <a:avLst/>
            </a:prstGeom>
          </p:spPr>
        </p:pic>
      </p:grpSp>
      <p:pic>
        <p:nvPicPr>
          <p:cNvPr id="17" name="MVP2">
            <a:hlinkClick r:id="" action="ppaction://media"/>
            <a:extLst>
              <a:ext uri="{FF2B5EF4-FFF2-40B4-BE49-F238E27FC236}">
                <a16:creationId xmlns:a16="http://schemas.microsoft.com/office/drawing/2014/main" id="{857D5A50-965A-4C8A-BD15-EB44AF0E78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1403188" y="1154375"/>
            <a:ext cx="8906141" cy="5010211"/>
          </a:xfrm>
        </p:spPr>
      </p:pic>
    </p:spTree>
    <p:extLst>
      <p:ext uri="{BB962C8B-B14F-4D97-AF65-F5344CB8AC3E}">
        <p14:creationId xmlns:p14="http://schemas.microsoft.com/office/powerpoint/2010/main" val="1150009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1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InterweaveVTI">
  <a:themeElements>
    <a:clrScheme name="AnalogousFromDarkSeedLeftStep">
      <a:dk1>
        <a:srgbClr val="000000"/>
      </a:dk1>
      <a:lt1>
        <a:srgbClr val="FFFFFF"/>
      </a:lt1>
      <a:dk2>
        <a:srgbClr val="301B2C"/>
      </a:dk2>
      <a:lt2>
        <a:srgbClr val="F0F3F3"/>
      </a:lt2>
      <a:accent1>
        <a:srgbClr val="C34D4D"/>
      </a:accent1>
      <a:accent2>
        <a:srgbClr val="B13B6C"/>
      </a:accent2>
      <a:accent3>
        <a:srgbClr val="C34DAF"/>
      </a:accent3>
      <a:accent4>
        <a:srgbClr val="943BB1"/>
      </a:accent4>
      <a:accent5>
        <a:srgbClr val="744DC3"/>
      </a:accent5>
      <a:accent6>
        <a:srgbClr val="3D46B2"/>
      </a:accent6>
      <a:hlink>
        <a:srgbClr val="7F3FBF"/>
      </a:hlink>
      <a:folHlink>
        <a:srgbClr val="7F7F7F"/>
      </a:folHlink>
    </a:clrScheme>
    <a:fontScheme name="Interweave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rweaveVTI" id="{2A5AE21D-FC75-4AD0-BC12-FA563BC24905}" vid="{9A4A41B8-EB69-44BB-8E15-B517E25CF8C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F24E82B108BB84EB58D3D2DC99BA7B5" ma:contentTypeVersion="4" ma:contentTypeDescription="Crée un document." ma:contentTypeScope="" ma:versionID="0fa4e5d010a0265e5357c969c6845a42">
  <xsd:schema xmlns:xsd="http://www.w3.org/2001/XMLSchema" xmlns:xs="http://www.w3.org/2001/XMLSchema" xmlns:p="http://schemas.microsoft.com/office/2006/metadata/properties" xmlns:ns2="57f28c91-8012-4f72-8c84-b936c8b0afc0" targetNamespace="http://schemas.microsoft.com/office/2006/metadata/properties" ma:root="true" ma:fieldsID="a21b5276936aa06b4ad2ea2f596de9e4" ns2:_="">
    <xsd:import namespace="57f28c91-8012-4f72-8c84-b936c8b0af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f28c91-8012-4f72-8c84-b936c8b0afc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C72C3E0-6EAC-4036-8ECD-5BDB49E09153}">
  <ds:schemaRefs>
    <ds:schemaRef ds:uri="57f28c91-8012-4f72-8c84-b936c8b0afc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F435916-52B8-46CB-BCF8-06204FF33E5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57132F2-8AEF-4792-B53A-B21BA15E70C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Grand écran</PresentationFormat>
  <Slides>13</Slides>
  <Notes>1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4" baseType="lpstr">
      <vt:lpstr>InterweaveVTI</vt:lpstr>
      <vt:lpstr>Infaux ou Vérité?</vt:lpstr>
      <vt:lpstr>Description de l'application</vt:lpstr>
      <vt:lpstr>Analyse des besoins </vt:lpstr>
      <vt:lpstr>Description des MVPs </vt:lpstr>
      <vt:lpstr>MVP1 : Textual Analysis</vt:lpstr>
      <vt:lpstr>Démonstration MVP1</vt:lpstr>
      <vt:lpstr>Collecte des tweets</vt:lpstr>
      <vt:lpstr>MVP2 : Social Analysis</vt:lpstr>
      <vt:lpstr>Démonstration MVP2</vt:lpstr>
      <vt:lpstr>MVP3 : News Analysis</vt:lpstr>
      <vt:lpstr>Démonstration MVP3</vt:lpstr>
      <vt:lpstr>Affichage (Clément)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2</cp:revision>
  <dcterms:created xsi:type="dcterms:W3CDTF">2021-11-18T08:36:58Z</dcterms:created>
  <dcterms:modified xsi:type="dcterms:W3CDTF">2023-05-07T13:05:43Z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0x0101004F24E82B108BB84EB58D3D2DC99BA7B5</vt:lpwstr>
  </property>
</Properties>
</file>

<file path=docProps/thumbnail.jpeg>
</file>